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12" r:id="rId4"/>
  </p:sldMasterIdLst>
  <p:notesMasterIdLst>
    <p:notesMasterId r:id="rId5"/>
  </p:notesMasterIdLst>
  <p:sldIdLst>
    <p:sldId id="256" r:id="rId6"/>
    <p:sldId id="257" r:id="rId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88988" y="609600"/>
            <a:ext cx="5280025" cy="297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:notes"/>
          <p:cNvSpPr txBox="1"/>
          <p:nvPr>
            <p:ph idx="1" type="body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3:notes"/>
          <p:cNvSpPr/>
          <p:nvPr>
            <p:ph idx="2" type="sldImg"/>
          </p:nvPr>
        </p:nvSpPr>
        <p:spPr>
          <a:xfrm>
            <a:off x="788988" y="609600"/>
            <a:ext cx="5280025" cy="297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53447d5f8_0_161:notes"/>
          <p:cNvSpPr/>
          <p:nvPr>
            <p:ph idx="2" type="sldImg"/>
          </p:nvPr>
        </p:nvSpPr>
        <p:spPr>
          <a:xfrm>
            <a:off x="788988" y="609600"/>
            <a:ext cx="5280000" cy="297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e53447d5f8_0_161:notes"/>
          <p:cNvSpPr txBox="1"/>
          <p:nvPr>
            <p:ph idx="1" type="body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e53447d5f8_0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 showMasterSp="0">
  <p:cSld name="7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6592949" y="1582578"/>
            <a:ext cx="5102866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roxima Nova"/>
              <a:buNone/>
              <a:defRPr sz="4000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592948" y="2867279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Proxima Nova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Proxima Nova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6592948" y="473742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Font typeface="Proxima Nova"/>
              <a:buNone/>
              <a:defRPr i="0" sz="1600" u="none" strike="noStrike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–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–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-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-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6592948" y="513874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-1023645" y="-1926428"/>
            <a:ext cx="8694386" cy="10683110"/>
            <a:chOff x="-1023645" y="-1926428"/>
            <a:chExt cx="8694386" cy="10683110"/>
          </a:xfrm>
        </p:grpSpPr>
        <p:sp>
          <p:nvSpPr>
            <p:cNvPr id="23" name="Google Shape;23;p2"/>
            <p:cNvSpPr/>
            <p:nvPr/>
          </p:nvSpPr>
          <p:spPr>
            <a:xfrm rot="2700000">
              <a:off x="2061554" y="1519285"/>
              <a:ext cx="2801109" cy="7318881"/>
            </a:xfrm>
            <a:custGeom>
              <a:rect b="b" l="l" r="r" t="t"/>
              <a:pathLst>
                <a:path extrusionOk="0" h="7318881" w="2801109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4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2700000">
              <a:off x="1987453" y="-2390999"/>
              <a:ext cx="2672190" cy="9623529"/>
            </a:xfrm>
            <a:custGeom>
              <a:rect b="b" l="l" r="r" t="t"/>
              <a:pathLst>
                <a:path extrusionOk="0" h="9623529" w="267219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3000">
                  <a:schemeClr val="accent4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6" name="Google Shape;26;p2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i="0" lang="en-US" sz="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i="0" lang="en-US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2"/>
          <p:cNvSpPr txBox="1"/>
          <p:nvPr>
            <p:ph idx="4" type="body"/>
          </p:nvPr>
        </p:nvSpPr>
        <p:spPr>
          <a:xfrm>
            <a:off x="6592948" y="5485986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Proxima Nova"/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–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–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-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Proxima Nova"/>
              <a:buChar char="-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ntent Balanced – Color">
  <p:cSld name="Two-Content Balanced – Colo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6323381" y="1600201"/>
            <a:ext cx="5865445" cy="4572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0" y="1600201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3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ynamic – Left">
  <p:cSld name="Two Content Dynamic – Lef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81" name="Google Shape;81;p12"/>
          <p:cNvSpPr/>
          <p:nvPr/>
        </p:nvSpPr>
        <p:spPr>
          <a:xfrm flipH="1" rot="10800000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0" y="1644788"/>
            <a:ext cx="2894013" cy="4527411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33512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84" name="Google Shape;84;p12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 showMasterSp="0">
  <p:cSld name="8_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92948" y="2867279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6592948" y="473742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None/>
              <a:defRPr i="0" sz="1600" u="none" strike="noStrike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body"/>
          </p:nvPr>
        </p:nvSpPr>
        <p:spPr>
          <a:xfrm>
            <a:off x="6592948" y="513874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4" type="body"/>
          </p:nvPr>
        </p:nvSpPr>
        <p:spPr>
          <a:xfrm>
            <a:off x="6592948" y="5494346"/>
            <a:ext cx="5402202" cy="267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91" name="Google Shape;91;p13"/>
          <p:cNvGrpSpPr/>
          <p:nvPr/>
        </p:nvGrpSpPr>
        <p:grpSpPr>
          <a:xfrm>
            <a:off x="-1023645" y="-1926428"/>
            <a:ext cx="8694386" cy="10683110"/>
            <a:chOff x="-1023645" y="-1926428"/>
            <a:chExt cx="8694386" cy="10683110"/>
          </a:xfrm>
        </p:grpSpPr>
        <p:sp>
          <p:nvSpPr>
            <p:cNvPr id="92" name="Google Shape;92;p13" title="gradient decorative shape"/>
            <p:cNvSpPr/>
            <p:nvPr/>
          </p:nvSpPr>
          <p:spPr>
            <a:xfrm rot="2700000">
              <a:off x="2061554" y="1519285"/>
              <a:ext cx="2801109" cy="7318881"/>
            </a:xfrm>
            <a:custGeom>
              <a:rect b="b" l="l" r="r" t="t"/>
              <a:pathLst>
                <a:path extrusionOk="0" h="7318881" w="2801109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2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13" title="gradient decorative shape"/>
            <p:cNvSpPr/>
            <p:nvPr/>
          </p:nvSpPr>
          <p:spPr>
            <a:xfrm rot="2700000">
              <a:off x="1987453" y="-2390999"/>
              <a:ext cx="2672190" cy="9623529"/>
            </a:xfrm>
            <a:custGeom>
              <a:rect b="b" l="l" r="r" t="t"/>
              <a:pathLst>
                <a:path extrusionOk="0" h="9623529" w="267219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33000">
                  <a:schemeClr val="accent5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95" name="Google Shape;95;p13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 showMasterSp="0">
  <p:cSld name="9_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b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6592948" y="2867279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6592948" y="473742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None/>
              <a:defRPr i="0" sz="1600" u="none" strike="noStrike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3" type="body"/>
          </p:nvPr>
        </p:nvSpPr>
        <p:spPr>
          <a:xfrm>
            <a:off x="6592948" y="513874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4" type="body"/>
          </p:nvPr>
        </p:nvSpPr>
        <p:spPr>
          <a:xfrm>
            <a:off x="6592948" y="5494346"/>
            <a:ext cx="5402202" cy="267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02" name="Google Shape;102;p14"/>
          <p:cNvGrpSpPr/>
          <p:nvPr/>
        </p:nvGrpSpPr>
        <p:grpSpPr>
          <a:xfrm>
            <a:off x="-1023645" y="-1926428"/>
            <a:ext cx="8694386" cy="10683110"/>
            <a:chOff x="-1023645" y="-1926428"/>
            <a:chExt cx="8694386" cy="10683110"/>
          </a:xfrm>
        </p:grpSpPr>
        <p:sp>
          <p:nvSpPr>
            <p:cNvPr id="103" name="Google Shape;103;p14" title="gradient decorative shape"/>
            <p:cNvSpPr/>
            <p:nvPr/>
          </p:nvSpPr>
          <p:spPr>
            <a:xfrm rot="2700000">
              <a:off x="2061554" y="1519285"/>
              <a:ext cx="2801109" cy="7318881"/>
            </a:xfrm>
            <a:custGeom>
              <a:rect b="b" l="l" r="r" t="t"/>
              <a:pathLst>
                <a:path extrusionOk="0" h="7318881" w="2801109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4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 title="gradient decorative shape"/>
            <p:cNvSpPr/>
            <p:nvPr/>
          </p:nvSpPr>
          <p:spPr>
            <a:xfrm rot="2700000">
              <a:off x="1987453" y="-2390999"/>
              <a:ext cx="2672190" cy="9623529"/>
            </a:xfrm>
            <a:custGeom>
              <a:rect b="b" l="l" r="r" t="t"/>
              <a:pathLst>
                <a:path extrusionOk="0" h="9623529" w="267219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3000">
                  <a:schemeClr val="accent3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06" name="Google Shape;106;p14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 – Plum" showMasterSp="0">
  <p:cSld name="2_Section Header – Plu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589107" y="938794"/>
            <a:ext cx="6555971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10" name="Google Shape;110;p15"/>
          <p:cNvGrpSpPr/>
          <p:nvPr/>
        </p:nvGrpSpPr>
        <p:grpSpPr>
          <a:xfrm>
            <a:off x="5713789" y="392015"/>
            <a:ext cx="8090713" cy="8090713"/>
            <a:chOff x="5713789" y="392015"/>
            <a:chExt cx="8090713" cy="8090713"/>
          </a:xfrm>
        </p:grpSpPr>
        <p:sp>
          <p:nvSpPr>
            <p:cNvPr id="111" name="Google Shape;111;p15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0000">
                  <a:srgbClr val="7F35AB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14" name="Google Shape;114;p15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– Plum" showMasterSp="0">
  <p:cSld name="3_Section Header – Plum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589107" y="938794"/>
            <a:ext cx="6587869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19" name="Google Shape;119;p16"/>
          <p:cNvGrpSpPr/>
          <p:nvPr/>
        </p:nvGrpSpPr>
        <p:grpSpPr>
          <a:xfrm>
            <a:off x="5713789" y="392015"/>
            <a:ext cx="8090713" cy="8090713"/>
            <a:chOff x="5713789" y="392015"/>
            <a:chExt cx="8090713" cy="8090713"/>
          </a:xfrm>
        </p:grpSpPr>
        <p:sp>
          <p:nvSpPr>
            <p:cNvPr id="120" name="Google Shape;120;p16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0000">
                  <a:schemeClr val="accent3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23" name="Google Shape;123;p16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Photo" showMasterSp="0">
  <p:cSld name="Section Header with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27" name="Google Shape;127;p17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7"/>
          <p:cNvSpPr txBox="1"/>
          <p:nvPr>
            <p:ph type="title"/>
          </p:nvPr>
        </p:nvSpPr>
        <p:spPr>
          <a:xfrm>
            <a:off x="589108" y="938794"/>
            <a:ext cx="553095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602965" y="2267712"/>
            <a:ext cx="6712235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34" name="Google Shape;134;p17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Header with Photo – White">
  <p:cSld name="8_Section Header with Photo – White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557023" y="633994"/>
            <a:ext cx="7268540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570881" y="19629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39" name="Google Shape;139;p18"/>
          <p:cNvGrpSpPr/>
          <p:nvPr/>
        </p:nvGrpSpPr>
        <p:grpSpPr>
          <a:xfrm>
            <a:off x="6812670" y="-650829"/>
            <a:ext cx="8785015" cy="8785015"/>
            <a:chOff x="6812670" y="-650829"/>
            <a:chExt cx="8785015" cy="8785015"/>
          </a:xfrm>
        </p:grpSpPr>
        <p:sp>
          <p:nvSpPr>
            <p:cNvPr id="140" name="Google Shape;140;p18"/>
            <p:cNvSpPr/>
            <p:nvPr/>
          </p:nvSpPr>
          <p:spPr>
            <a:xfrm rot="2700000">
              <a:off x="10111119" y="-1376207"/>
              <a:ext cx="2188116" cy="1023577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8BE20">
                    <a:alpha val="0"/>
                  </a:srgbClr>
                </a:gs>
                <a:gs pos="33000">
                  <a:srgbClr val="78BE20">
                    <a:alpha val="0"/>
                  </a:srgbClr>
                </a:gs>
                <a:gs pos="57000">
                  <a:srgbClr val="78BE20">
                    <a:alpha val="69803"/>
                  </a:srgbClr>
                </a:gs>
                <a:gs pos="79000">
                  <a:srgbClr val="78BD20">
                    <a:alpha val="0"/>
                  </a:srgbClr>
                </a:gs>
                <a:gs pos="100000">
                  <a:srgbClr val="78BD2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2700000">
              <a:off x="11241677" y="2717800"/>
              <a:ext cx="1010391" cy="4726500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" id="142" name="Google Shape;14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ection Header with Photo – White">
  <p:cSld name="10_Section Header with Photo – White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557023" y="6339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570881" y="19629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47" name="Google Shape;147;p19"/>
          <p:cNvGrpSpPr/>
          <p:nvPr/>
        </p:nvGrpSpPr>
        <p:grpSpPr>
          <a:xfrm>
            <a:off x="6327094" y="-715538"/>
            <a:ext cx="9258754" cy="9258754"/>
            <a:chOff x="6327094" y="-715538"/>
            <a:chExt cx="9258754" cy="9258754"/>
          </a:xfrm>
        </p:grpSpPr>
        <p:sp>
          <p:nvSpPr>
            <p:cNvPr id="148" name="Google Shape;148;p19"/>
            <p:cNvSpPr/>
            <p:nvPr/>
          </p:nvSpPr>
          <p:spPr>
            <a:xfrm rot="2700000">
              <a:off x="9803414" y="-1480033"/>
              <a:ext cx="2306112" cy="10787743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1D428A">
                    <a:alpha val="0"/>
                  </a:srgbClr>
                </a:gs>
                <a:gs pos="27000">
                  <a:srgbClr val="1D428A">
                    <a:alpha val="0"/>
                  </a:srgbClr>
                </a:gs>
                <a:gs pos="52000">
                  <a:srgbClr val="1D428A">
                    <a:alpha val="69803"/>
                  </a:srgbClr>
                </a:gs>
                <a:gs pos="78000">
                  <a:srgbClr val="1D428A">
                    <a:alpha val="0"/>
                  </a:srgbClr>
                </a:gs>
                <a:gs pos="100000">
                  <a:srgbClr val="1D428A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 rot="2700000">
              <a:off x="10994940" y="2834745"/>
              <a:ext cx="1064877" cy="498138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" id="150" name="Google Shape;150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Section Header with Photo – White">
  <p:cSld name="11_Section Header with Photo – White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557023" y="6339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570881" y="19629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55" name="Google Shape;155;p20"/>
          <p:cNvGrpSpPr/>
          <p:nvPr/>
        </p:nvGrpSpPr>
        <p:grpSpPr>
          <a:xfrm>
            <a:off x="6780746" y="-660328"/>
            <a:ext cx="8912667" cy="8912667"/>
            <a:chOff x="6780746" y="-660328"/>
            <a:chExt cx="8912667" cy="8912667"/>
          </a:xfrm>
        </p:grpSpPr>
        <p:sp>
          <p:nvSpPr>
            <p:cNvPr id="156" name="Google Shape;156;p20"/>
            <p:cNvSpPr/>
            <p:nvPr/>
          </p:nvSpPr>
          <p:spPr>
            <a:xfrm rot="2700000">
              <a:off x="10127124" y="-1396246"/>
              <a:ext cx="2219911" cy="10384503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C1D5">
                    <a:alpha val="0"/>
                  </a:srgbClr>
                </a:gs>
                <a:gs pos="33000">
                  <a:srgbClr val="00C1D5">
                    <a:alpha val="0"/>
                  </a:srgbClr>
                </a:gs>
                <a:gs pos="55000">
                  <a:srgbClr val="00C1D5">
                    <a:alpha val="69803"/>
                  </a:srgbClr>
                </a:gs>
                <a:gs pos="79000">
                  <a:srgbClr val="00C1D5">
                    <a:alpha val="0"/>
                  </a:srgbClr>
                </a:gs>
                <a:gs pos="100000">
                  <a:srgbClr val="00C1D5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 rot="2700000">
              <a:off x="11274111" y="2757249"/>
              <a:ext cx="1025073" cy="4795180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" id="158" name="Google Shape;158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0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610289" y="1318585"/>
            <a:ext cx="2102431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2894013" y="1359907"/>
            <a:ext cx="7315200" cy="4322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i="0" sz="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Section Header with Photo – White">
  <p:cSld name="13_Section Header with Photo – White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557022" y="633994"/>
            <a:ext cx="7321704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570881" y="19629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63" name="Google Shape;163;p21"/>
          <p:cNvGrpSpPr/>
          <p:nvPr/>
        </p:nvGrpSpPr>
        <p:grpSpPr>
          <a:xfrm>
            <a:off x="6584573" y="-543943"/>
            <a:ext cx="8921724" cy="8921724"/>
            <a:chOff x="6584573" y="-586475"/>
            <a:chExt cx="8921724" cy="8921724"/>
          </a:xfrm>
        </p:grpSpPr>
        <p:sp>
          <p:nvSpPr>
            <p:cNvPr id="164" name="Google Shape;164;p21"/>
            <p:cNvSpPr/>
            <p:nvPr/>
          </p:nvSpPr>
          <p:spPr>
            <a:xfrm rot="2700000">
              <a:off x="9934351" y="-1323141"/>
              <a:ext cx="2222167" cy="10395056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91DA">
                    <a:alpha val="0"/>
                  </a:srgbClr>
                </a:gs>
                <a:gs pos="33000">
                  <a:srgbClr val="0091DA">
                    <a:alpha val="0"/>
                  </a:srgbClr>
                </a:gs>
                <a:gs pos="56000">
                  <a:srgbClr val="0091DA">
                    <a:alpha val="69803"/>
                  </a:srgbClr>
                </a:gs>
                <a:gs pos="78000">
                  <a:srgbClr val="0091DA">
                    <a:alpha val="0"/>
                  </a:srgbClr>
                </a:gs>
                <a:gs pos="100000">
                  <a:srgbClr val="0091DA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 rot="2700000">
              <a:off x="11082502" y="2834575"/>
              <a:ext cx="1026114" cy="4800052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1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ection Header with Photo – White">
  <p:cSld name="12_Section Header with Photo – White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557022" y="633994"/>
            <a:ext cx="6758177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570881" y="19629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171" name="Google Shape;171;p22"/>
          <p:cNvGrpSpPr/>
          <p:nvPr/>
        </p:nvGrpSpPr>
        <p:grpSpPr>
          <a:xfrm>
            <a:off x="6871820" y="-468861"/>
            <a:ext cx="8666208" cy="8666207"/>
            <a:chOff x="5331295" y="-2310682"/>
            <a:chExt cx="11110679" cy="11110679"/>
          </a:xfrm>
        </p:grpSpPr>
        <p:sp>
          <p:nvSpPr>
            <p:cNvPr id="172" name="Google Shape;172;p22"/>
            <p:cNvSpPr/>
            <p:nvPr/>
          </p:nvSpPr>
          <p:spPr>
            <a:xfrm rot="2700000">
              <a:off x="9502945" y="-3228090"/>
              <a:ext cx="2767378" cy="12945495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B2">
                    <a:alpha val="0"/>
                  </a:srgbClr>
                </a:gs>
                <a:gs pos="26000">
                  <a:srgbClr val="7F35B2">
                    <a:alpha val="0"/>
                  </a:srgbClr>
                </a:gs>
                <a:gs pos="52999">
                  <a:srgbClr val="7F35B2">
                    <a:alpha val="69803"/>
                  </a:srgbClr>
                </a:gs>
                <a:gs pos="78000">
                  <a:srgbClr val="7F35B2">
                    <a:alpha val="0"/>
                  </a:srgbClr>
                </a:gs>
                <a:gs pos="100000">
                  <a:srgbClr val="7F35B2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 rot="2700000">
              <a:off x="10932796" y="1949727"/>
              <a:ext cx="1277873" cy="597775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" id="174" name="Google Shape;174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22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438912" y="1600200"/>
            <a:ext cx="546215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79" name="Google Shape;179;p23"/>
          <p:cNvGrpSpPr/>
          <p:nvPr/>
        </p:nvGrpSpPr>
        <p:grpSpPr>
          <a:xfrm>
            <a:off x="3789911" y="-1368192"/>
            <a:ext cx="9314869" cy="9995760"/>
            <a:chOff x="3789911" y="-1368192"/>
            <a:chExt cx="9314869" cy="9995760"/>
          </a:xfrm>
        </p:grpSpPr>
        <p:sp>
          <p:nvSpPr>
            <p:cNvPr id="180" name="Google Shape;180;p23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logo placeholder: click to insert logo or delete box if not needed" id="182" name="Google Shape;182;p23"/>
          <p:cNvSpPr/>
          <p:nvPr>
            <p:ph idx="3" type="pic"/>
          </p:nvPr>
        </p:nvSpPr>
        <p:spPr>
          <a:xfrm>
            <a:off x="8925484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84" name="Google Shape;184;p23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showMasterSp="0">
  <p:cSld name="1_Quot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89" name="Google Shape;189;p24"/>
          <p:cNvGrpSpPr/>
          <p:nvPr/>
        </p:nvGrpSpPr>
        <p:grpSpPr>
          <a:xfrm>
            <a:off x="3789911" y="-1368192"/>
            <a:ext cx="9314869" cy="9995760"/>
            <a:chOff x="3789911" y="-1368192"/>
            <a:chExt cx="9314869" cy="9995760"/>
          </a:xfrm>
        </p:grpSpPr>
        <p:sp>
          <p:nvSpPr>
            <p:cNvPr id="190" name="Google Shape;190;p24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logo placeholder: click to insert logo or delete box if not needed" id="192" name="Google Shape;192;p24"/>
          <p:cNvSpPr/>
          <p:nvPr>
            <p:ph idx="3" type="pic"/>
          </p:nvPr>
        </p:nvSpPr>
        <p:spPr>
          <a:xfrm>
            <a:off x="8925484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94" name="Google Shape;194;p24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" showMasterSp="0">
  <p:cSld name="2_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99" name="Google Shape;199;p25"/>
          <p:cNvGrpSpPr/>
          <p:nvPr/>
        </p:nvGrpSpPr>
        <p:grpSpPr>
          <a:xfrm>
            <a:off x="3789911" y="-1368192"/>
            <a:ext cx="9314869" cy="9995760"/>
            <a:chOff x="3789911" y="-1368192"/>
            <a:chExt cx="9314869" cy="9995760"/>
          </a:xfrm>
        </p:grpSpPr>
        <p:sp>
          <p:nvSpPr>
            <p:cNvPr id="200" name="Google Shape;200;p25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logo placeholder: click to insert logo or delete box if not needed" id="202" name="Google Shape;202;p25"/>
          <p:cNvSpPr/>
          <p:nvPr>
            <p:ph idx="3" type="pic"/>
          </p:nvPr>
        </p:nvSpPr>
        <p:spPr>
          <a:xfrm>
            <a:off x="8925484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04" name="Google Shape;204;p25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with Photo" showMasterSp="0">
  <p:cSld name="1_Quote with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 rot="2700000">
            <a:off x="956578" y="-4049006"/>
            <a:ext cx="6293364" cy="12454818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30980"/>
                </a:srgbClr>
              </a:gs>
              <a:gs pos="19000">
                <a:srgbClr val="FFFFFF">
                  <a:alpha val="30980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11" name="Google Shape;211;p26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 with Photo – White" showMasterSp="0">
  <p:cSld name="2_Quote with Photo –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 rot="2700000">
            <a:off x="969033" y="-4049006"/>
            <a:ext cx="6293364" cy="12454818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2000">
                <a:srgbClr val="FFFFFF">
                  <a:alpha val="24705"/>
                </a:srgbClr>
              </a:gs>
              <a:gs pos="28000">
                <a:srgbClr val="FFFFFF">
                  <a:alpha val="83921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18" name="Google Shape;218;p27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with Photo – White" showMasterSp="0">
  <p:cSld name="3_Quote with Photo –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 rot="2700000">
            <a:off x="969033" y="-4049006"/>
            <a:ext cx="6293364" cy="12454818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2000">
                <a:srgbClr val="FFFFFF">
                  <a:alpha val="24705"/>
                </a:srgbClr>
              </a:gs>
              <a:gs pos="28000">
                <a:srgbClr val="FFFFFF">
                  <a:alpha val="83921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25" name="Google Shape;225;p28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with Photo – White" showMasterSp="0">
  <p:cSld name="1_Quote with Photo –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 rot="2700000">
            <a:off x="969033" y="-4049006"/>
            <a:ext cx="6293364" cy="12454818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2000">
                <a:srgbClr val="FFFFFF">
                  <a:alpha val="24705"/>
                </a:srgbClr>
              </a:gs>
              <a:gs pos="28000">
                <a:srgbClr val="FFFFFF">
                  <a:alpha val="83921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438912" y="1600200"/>
            <a:ext cx="499432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32" name="Google Shape;232;p29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Photo – White" showMasterSp="0">
  <p:cSld name="Quote with Photo –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 rot="2700000">
            <a:off x="969033" y="-4049006"/>
            <a:ext cx="6293364" cy="12454818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36000">
                <a:srgbClr val="FFFFFF">
                  <a:alpha val="24705"/>
                </a:srgbClr>
              </a:gs>
              <a:gs pos="45000">
                <a:srgbClr val="FFFFFF">
                  <a:alpha val="83921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438912" y="1600200"/>
            <a:ext cx="498369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39" name="Google Shape;239;p30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35" name="Google Shape;35;p4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i="0" sz="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-Bleed Photo" showMasterSp="0">
  <p:cSld name="1_Full-Bleed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244" name="Google Shape;244;p31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2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49" name="Google Shape;249;p32"/>
          <p:cNvSpPr txBox="1"/>
          <p:nvPr>
            <p:ph idx="2" type="body"/>
          </p:nvPr>
        </p:nvSpPr>
        <p:spPr>
          <a:xfrm>
            <a:off x="592866" y="1600202"/>
            <a:ext cx="5044347" cy="8753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45720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0" name="Google Shape;250;p32"/>
          <p:cNvSpPr/>
          <p:nvPr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2"/>
          <p:cNvSpPr txBox="1"/>
          <p:nvPr>
            <p:ph idx="3" type="body"/>
          </p:nvPr>
        </p:nvSpPr>
        <p:spPr>
          <a:xfrm>
            <a:off x="579808" y="2621020"/>
            <a:ext cx="5071595" cy="3544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4" type="body"/>
          </p:nvPr>
        </p:nvSpPr>
        <p:spPr>
          <a:xfrm>
            <a:off x="6556832" y="1600202"/>
            <a:ext cx="5372100" cy="8753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45720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2"/>
          <p:cNvSpPr txBox="1"/>
          <p:nvPr>
            <p:ph idx="5" type="body"/>
          </p:nvPr>
        </p:nvSpPr>
        <p:spPr>
          <a:xfrm>
            <a:off x="6556249" y="2621280"/>
            <a:ext cx="5372682" cy="3575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5" name="Google Shape;255;p32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-Content">
  <p:cSld name="Three-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59" name="Google Shape;259;p33"/>
          <p:cNvSpPr txBox="1"/>
          <p:nvPr>
            <p:ph idx="2" type="body"/>
          </p:nvPr>
        </p:nvSpPr>
        <p:spPr>
          <a:xfrm>
            <a:off x="592866" y="1582754"/>
            <a:ext cx="359359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0" name="Google Shape;260;p33"/>
          <p:cNvSpPr/>
          <p:nvPr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592866" y="2546329"/>
            <a:ext cx="3593592" cy="36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4" type="body"/>
          </p:nvPr>
        </p:nvSpPr>
        <p:spPr>
          <a:xfrm>
            <a:off x="4415154" y="1599646"/>
            <a:ext cx="359359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99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 txBox="1"/>
          <p:nvPr>
            <p:ph idx="5" type="body"/>
          </p:nvPr>
        </p:nvSpPr>
        <p:spPr>
          <a:xfrm>
            <a:off x="4415154" y="2546329"/>
            <a:ext cx="3593592" cy="362756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5" name="Google Shape;265;p33"/>
          <p:cNvSpPr txBox="1"/>
          <p:nvPr>
            <p:ph idx="6" type="body"/>
          </p:nvPr>
        </p:nvSpPr>
        <p:spPr>
          <a:xfrm>
            <a:off x="8237442" y="1600200"/>
            <a:ext cx="359359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6" name="Google Shape;266;p33"/>
          <p:cNvSpPr/>
          <p:nvPr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>
            <p:ph idx="7" type="body"/>
          </p:nvPr>
        </p:nvSpPr>
        <p:spPr>
          <a:xfrm>
            <a:off x="8237442" y="2568632"/>
            <a:ext cx="3593592" cy="362777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8" name="Google Shape;268;p33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with Content">
  <p:cSld name="Diagram with Conten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72" name="Google Shape;272;p34"/>
          <p:cNvSpPr txBox="1"/>
          <p:nvPr>
            <p:ph idx="2" type="body"/>
          </p:nvPr>
        </p:nvSpPr>
        <p:spPr>
          <a:xfrm>
            <a:off x="595424" y="1600201"/>
            <a:ext cx="741089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34"/>
          <p:cNvSpPr/>
          <p:nvPr/>
        </p:nvSpPr>
        <p:spPr>
          <a:xfrm flipH="1" rot="10800000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4"/>
          <p:cNvSpPr txBox="1"/>
          <p:nvPr>
            <p:ph idx="3" type="body"/>
          </p:nvPr>
        </p:nvSpPr>
        <p:spPr>
          <a:xfrm>
            <a:off x="8380413" y="1600200"/>
            <a:ext cx="380841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594350" wrap="square" tIns="4572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indent="-29718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3pPr>
            <a:lvl4pPr indent="-29146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4pPr>
            <a:lvl5pPr indent="-29146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–"/>
              <a:defRPr sz="1100"/>
            </a:lvl5pPr>
            <a:lvl6pPr indent="-29146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6pPr>
            <a:lvl7pPr indent="-29146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-"/>
              <a:defRPr sz="1100"/>
            </a:lvl7pPr>
            <a:lvl8pPr indent="-29146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8pPr>
            <a:lvl9pPr indent="-291465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-"/>
              <a:defRPr sz="1100"/>
            </a:lvl9pPr>
          </a:lstStyle>
          <a:p/>
        </p:txBody>
      </p:sp>
      <p:sp>
        <p:nvSpPr>
          <p:cNvPr id="275" name="Google Shape;275;p34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come / Benefit">
  <p:cSld name="Outcome / Benefi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79" name="Google Shape;279;p35"/>
          <p:cNvSpPr txBox="1"/>
          <p:nvPr>
            <p:ph idx="2" type="body"/>
          </p:nvPr>
        </p:nvSpPr>
        <p:spPr>
          <a:xfrm>
            <a:off x="595424" y="1600201"/>
            <a:ext cx="741089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0" name="Google Shape;280;p35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35"/>
          <p:cNvSpPr txBox="1"/>
          <p:nvPr>
            <p:ph idx="3" type="body"/>
          </p:nvPr>
        </p:nvSpPr>
        <p:spPr>
          <a:xfrm>
            <a:off x="8380413" y="1699688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4" type="body"/>
          </p:nvPr>
        </p:nvSpPr>
        <p:spPr>
          <a:xfrm>
            <a:off x="8378825" y="2063048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83" name="Google Shape;283;p35"/>
          <p:cNvCxnSpPr/>
          <p:nvPr/>
        </p:nvCxnSpPr>
        <p:spPr>
          <a:xfrm>
            <a:off x="8380413" y="3872441"/>
            <a:ext cx="3808412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35"/>
          <p:cNvSpPr txBox="1"/>
          <p:nvPr>
            <p:ph idx="5" type="body"/>
          </p:nvPr>
        </p:nvSpPr>
        <p:spPr>
          <a:xfrm>
            <a:off x="8380413" y="3972469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6" type="body"/>
          </p:nvPr>
        </p:nvSpPr>
        <p:spPr>
          <a:xfrm>
            <a:off x="8378825" y="4347904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86" name="Google Shape;286;p35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uccess">
  <p:cSld name="Customer Success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6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cxnSp>
        <p:nvCxnSpPr>
          <p:cNvPr id="290" name="Google Shape;290;p36"/>
          <p:cNvCxnSpPr/>
          <p:nvPr/>
        </p:nvCxnSpPr>
        <p:spPr>
          <a:xfrm>
            <a:off x="609600" y="1552248"/>
            <a:ext cx="3471746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36"/>
          <p:cNvSpPr txBox="1"/>
          <p:nvPr>
            <p:ph idx="2" type="body"/>
          </p:nvPr>
        </p:nvSpPr>
        <p:spPr>
          <a:xfrm>
            <a:off x="613093" y="1564006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3" type="body"/>
          </p:nvPr>
        </p:nvSpPr>
        <p:spPr>
          <a:xfrm>
            <a:off x="611645" y="1901093"/>
            <a:ext cx="3201848" cy="1214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93" name="Google Shape;293;p36"/>
          <p:cNvCxnSpPr/>
          <p:nvPr/>
        </p:nvCxnSpPr>
        <p:spPr>
          <a:xfrm>
            <a:off x="4412165" y="1552248"/>
            <a:ext cx="3471746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36"/>
          <p:cNvSpPr txBox="1"/>
          <p:nvPr>
            <p:ph idx="4" type="body"/>
          </p:nvPr>
        </p:nvSpPr>
        <p:spPr>
          <a:xfrm>
            <a:off x="4418012" y="1564006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5" name="Google Shape;295;p36"/>
          <p:cNvSpPr txBox="1"/>
          <p:nvPr>
            <p:ph idx="5" type="body"/>
          </p:nvPr>
        </p:nvSpPr>
        <p:spPr>
          <a:xfrm>
            <a:off x="4414210" y="1901094"/>
            <a:ext cx="3201848" cy="1225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96" name="Google Shape;296;p36"/>
          <p:cNvCxnSpPr/>
          <p:nvPr/>
        </p:nvCxnSpPr>
        <p:spPr>
          <a:xfrm>
            <a:off x="609600" y="3325372"/>
            <a:ext cx="3471746" cy="0"/>
          </a:xfrm>
          <a:prstGeom prst="straightConnector1">
            <a:avLst/>
          </a:prstGeom>
          <a:noFill/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36"/>
          <p:cNvSpPr txBox="1"/>
          <p:nvPr>
            <p:ph idx="6" type="body"/>
          </p:nvPr>
        </p:nvSpPr>
        <p:spPr>
          <a:xfrm>
            <a:off x="613093" y="3345364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idx="7" type="body"/>
          </p:nvPr>
        </p:nvSpPr>
        <p:spPr>
          <a:xfrm>
            <a:off x="611645" y="3693430"/>
            <a:ext cx="3201848" cy="111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99" name="Google Shape;299;p36"/>
          <p:cNvCxnSpPr/>
          <p:nvPr/>
        </p:nvCxnSpPr>
        <p:spPr>
          <a:xfrm>
            <a:off x="4412165" y="3325372"/>
            <a:ext cx="3471746" cy="0"/>
          </a:xfrm>
          <a:prstGeom prst="straightConnector1">
            <a:avLst/>
          </a:prstGeom>
          <a:noFill/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36"/>
          <p:cNvSpPr txBox="1"/>
          <p:nvPr>
            <p:ph idx="8" type="body"/>
          </p:nvPr>
        </p:nvSpPr>
        <p:spPr>
          <a:xfrm>
            <a:off x="4426811" y="3345364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9" type="body"/>
          </p:nvPr>
        </p:nvSpPr>
        <p:spPr>
          <a:xfrm>
            <a:off x="4414210" y="3693430"/>
            <a:ext cx="3201848" cy="1132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02" name="Google Shape;302;p36"/>
          <p:cNvCxnSpPr/>
          <p:nvPr/>
        </p:nvCxnSpPr>
        <p:spPr>
          <a:xfrm>
            <a:off x="608739" y="5023689"/>
            <a:ext cx="7319778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36"/>
          <p:cNvSpPr txBox="1"/>
          <p:nvPr>
            <p:ph idx="13" type="body"/>
          </p:nvPr>
        </p:nvSpPr>
        <p:spPr>
          <a:xfrm>
            <a:off x="613093" y="5026984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4" name="Google Shape;304;p36"/>
          <p:cNvSpPr txBox="1"/>
          <p:nvPr>
            <p:ph idx="14" type="body"/>
          </p:nvPr>
        </p:nvSpPr>
        <p:spPr>
          <a:xfrm>
            <a:off x="613093" y="5326736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15" type="body"/>
          </p:nvPr>
        </p:nvSpPr>
        <p:spPr>
          <a:xfrm>
            <a:off x="613093" y="5576118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6" name="Google Shape;306;p36"/>
          <p:cNvSpPr txBox="1"/>
          <p:nvPr>
            <p:ph idx="16" type="body"/>
          </p:nvPr>
        </p:nvSpPr>
        <p:spPr>
          <a:xfrm>
            <a:off x="613093" y="5807027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17" type="body"/>
          </p:nvPr>
        </p:nvSpPr>
        <p:spPr>
          <a:xfrm>
            <a:off x="4393597" y="5039274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8" name="Google Shape;308;p36"/>
          <p:cNvSpPr txBox="1"/>
          <p:nvPr>
            <p:ph idx="18" type="body"/>
          </p:nvPr>
        </p:nvSpPr>
        <p:spPr>
          <a:xfrm>
            <a:off x="4400790" y="5327336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19" type="body"/>
          </p:nvPr>
        </p:nvSpPr>
        <p:spPr>
          <a:xfrm>
            <a:off x="4400790" y="5576718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0" name="Google Shape;310;p36"/>
          <p:cNvSpPr txBox="1"/>
          <p:nvPr>
            <p:ph idx="20" type="body"/>
          </p:nvPr>
        </p:nvSpPr>
        <p:spPr>
          <a:xfrm>
            <a:off x="4400790" y="5807627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1" name="Google Shape;311;p36"/>
          <p:cNvSpPr/>
          <p:nvPr>
            <p:ph idx="21" type="pic"/>
          </p:nvPr>
        </p:nvSpPr>
        <p:spPr>
          <a:xfrm>
            <a:off x="9207965" y="1600200"/>
            <a:ext cx="1841500" cy="660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2" name="Google Shape;312;p36"/>
          <p:cNvSpPr txBox="1"/>
          <p:nvPr>
            <p:ph idx="22" type="body"/>
          </p:nvPr>
        </p:nvSpPr>
        <p:spPr>
          <a:xfrm>
            <a:off x="8509465" y="2347933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29718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indent="-29718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3" name="Google Shape;313;p36"/>
          <p:cNvSpPr txBox="1"/>
          <p:nvPr>
            <p:ph idx="23" type="body"/>
          </p:nvPr>
        </p:nvSpPr>
        <p:spPr>
          <a:xfrm>
            <a:off x="8509465" y="2647290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29718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indent="-29718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4" name="Google Shape;314;p36"/>
          <p:cNvSpPr/>
          <p:nvPr>
            <p:ph idx="24" type="pic"/>
          </p:nvPr>
        </p:nvSpPr>
        <p:spPr>
          <a:xfrm>
            <a:off x="8515815" y="2971800"/>
            <a:ext cx="319405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5" name="Google Shape;315;p36"/>
          <p:cNvSpPr txBox="1"/>
          <p:nvPr>
            <p:ph idx="25" type="body"/>
          </p:nvPr>
        </p:nvSpPr>
        <p:spPr>
          <a:xfrm>
            <a:off x="8515815" y="5022214"/>
            <a:ext cx="32004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400"/>
            </a:lvl1pPr>
            <a:lvl2pPr indent="-29718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5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None/>
              <a:defRPr sz="12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6" name="Google Shape;316;p36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ree Icon ">
  <p:cSld name="1_Three Icon 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7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320" name="Google Shape;320;p37"/>
          <p:cNvSpPr/>
          <p:nvPr/>
        </p:nvSpPr>
        <p:spPr>
          <a:xfrm>
            <a:off x="1981877" y="2055429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>
            <p:ph idx="2" type="body"/>
          </p:nvPr>
        </p:nvSpPr>
        <p:spPr>
          <a:xfrm>
            <a:off x="2188103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2" name="Google Shape;322;p37"/>
          <p:cNvSpPr txBox="1"/>
          <p:nvPr>
            <p:ph idx="3" type="body"/>
          </p:nvPr>
        </p:nvSpPr>
        <p:spPr>
          <a:xfrm>
            <a:off x="152590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3" name="Google Shape;323;p37"/>
          <p:cNvSpPr/>
          <p:nvPr/>
        </p:nvSpPr>
        <p:spPr>
          <a:xfrm>
            <a:off x="5184924" y="2055429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7"/>
          <p:cNvSpPr txBox="1"/>
          <p:nvPr>
            <p:ph idx="4" type="body"/>
          </p:nvPr>
        </p:nvSpPr>
        <p:spPr>
          <a:xfrm>
            <a:off x="5408612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5" type="body"/>
          </p:nvPr>
        </p:nvSpPr>
        <p:spPr>
          <a:xfrm>
            <a:off x="472122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6" name="Google Shape;326;p37"/>
          <p:cNvSpPr/>
          <p:nvPr/>
        </p:nvSpPr>
        <p:spPr>
          <a:xfrm>
            <a:off x="8389301" y="2055429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>
            <p:ph idx="6" type="body"/>
          </p:nvPr>
        </p:nvSpPr>
        <p:spPr>
          <a:xfrm>
            <a:off x="7923213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7" type="body"/>
          </p:nvPr>
        </p:nvSpPr>
        <p:spPr>
          <a:xfrm>
            <a:off x="8609012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9" name="Google Shape;329;p3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our Icon ">
  <p:cSld name="1_Four Icon 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8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333" name="Google Shape;333;p38"/>
          <p:cNvSpPr/>
          <p:nvPr/>
        </p:nvSpPr>
        <p:spPr>
          <a:xfrm>
            <a:off x="1065749" y="2060872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 txBox="1"/>
          <p:nvPr>
            <p:ph idx="2" type="body"/>
          </p:nvPr>
        </p:nvSpPr>
        <p:spPr>
          <a:xfrm>
            <a:off x="1273703" y="2425093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3" type="body"/>
          </p:nvPr>
        </p:nvSpPr>
        <p:spPr>
          <a:xfrm>
            <a:off x="84267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6" name="Google Shape;336;p38"/>
          <p:cNvSpPr/>
          <p:nvPr/>
        </p:nvSpPr>
        <p:spPr>
          <a:xfrm>
            <a:off x="3806932" y="2060872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 txBox="1"/>
          <p:nvPr>
            <p:ph idx="4" type="body"/>
          </p:nvPr>
        </p:nvSpPr>
        <p:spPr>
          <a:xfrm>
            <a:off x="4000597" y="2425093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8" name="Google Shape;338;p38"/>
          <p:cNvSpPr txBox="1"/>
          <p:nvPr>
            <p:ph idx="5" type="body"/>
          </p:nvPr>
        </p:nvSpPr>
        <p:spPr>
          <a:xfrm>
            <a:off x="35798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9" name="Google Shape;339;p38"/>
          <p:cNvSpPr/>
          <p:nvPr/>
        </p:nvSpPr>
        <p:spPr>
          <a:xfrm>
            <a:off x="6562100" y="2060872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/>
          <p:nvPr>
            <p:ph idx="6" type="body"/>
          </p:nvPr>
        </p:nvSpPr>
        <p:spPr>
          <a:xfrm>
            <a:off x="6772120" y="2425093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1" name="Google Shape;341;p38"/>
          <p:cNvSpPr txBox="1"/>
          <p:nvPr>
            <p:ph idx="7" type="body"/>
          </p:nvPr>
        </p:nvSpPr>
        <p:spPr>
          <a:xfrm>
            <a:off x="63230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2" name="Google Shape;342;p38"/>
          <p:cNvSpPr/>
          <p:nvPr/>
        </p:nvSpPr>
        <p:spPr>
          <a:xfrm>
            <a:off x="9302132" y="2060872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 txBox="1"/>
          <p:nvPr>
            <p:ph idx="8" type="body"/>
          </p:nvPr>
        </p:nvSpPr>
        <p:spPr>
          <a:xfrm>
            <a:off x="9538248" y="2425093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4" name="Google Shape;344;p38"/>
          <p:cNvSpPr txBox="1"/>
          <p:nvPr>
            <p:ph idx="9" type="body"/>
          </p:nvPr>
        </p:nvSpPr>
        <p:spPr>
          <a:xfrm>
            <a:off x="90662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5" name="Google Shape;345;p3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ve Icon ">
  <p:cSld name="1_Five Icon 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349" name="Google Shape;349;p39"/>
          <p:cNvSpPr/>
          <p:nvPr/>
        </p:nvSpPr>
        <p:spPr>
          <a:xfrm>
            <a:off x="609800" y="2064663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 txBox="1"/>
          <p:nvPr>
            <p:ph idx="2" type="body"/>
          </p:nvPr>
        </p:nvSpPr>
        <p:spPr>
          <a:xfrm>
            <a:off x="820549" y="2428884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1" name="Google Shape;351;p39"/>
          <p:cNvSpPr txBox="1"/>
          <p:nvPr>
            <p:ph idx="3" type="body"/>
          </p:nvPr>
        </p:nvSpPr>
        <p:spPr>
          <a:xfrm>
            <a:off x="610850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2" name="Google Shape;352;p39"/>
          <p:cNvSpPr/>
          <p:nvPr/>
        </p:nvSpPr>
        <p:spPr>
          <a:xfrm>
            <a:off x="2892452" y="2064663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 txBox="1"/>
          <p:nvPr>
            <p:ph idx="4" type="body"/>
          </p:nvPr>
        </p:nvSpPr>
        <p:spPr>
          <a:xfrm>
            <a:off x="3110473" y="2428884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idx="5" type="body"/>
          </p:nvPr>
        </p:nvSpPr>
        <p:spPr>
          <a:xfrm>
            <a:off x="2894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5" name="Google Shape;355;p39"/>
          <p:cNvSpPr/>
          <p:nvPr/>
        </p:nvSpPr>
        <p:spPr>
          <a:xfrm>
            <a:off x="5201380" y="2064663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 txBox="1"/>
          <p:nvPr>
            <p:ph idx="6" type="body"/>
          </p:nvPr>
        </p:nvSpPr>
        <p:spPr>
          <a:xfrm>
            <a:off x="5412658" y="2428884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7" name="Google Shape;357;p39"/>
          <p:cNvSpPr txBox="1"/>
          <p:nvPr>
            <p:ph idx="7" type="body"/>
          </p:nvPr>
        </p:nvSpPr>
        <p:spPr>
          <a:xfrm>
            <a:off x="518509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8" name="Google Shape;358;p39"/>
          <p:cNvSpPr/>
          <p:nvPr/>
        </p:nvSpPr>
        <p:spPr>
          <a:xfrm>
            <a:off x="7464921" y="2064663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 txBox="1"/>
          <p:nvPr>
            <p:ph idx="8" type="body"/>
          </p:nvPr>
        </p:nvSpPr>
        <p:spPr>
          <a:xfrm>
            <a:off x="7677080" y="2428884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60" name="Google Shape;360;p39"/>
          <p:cNvSpPr txBox="1"/>
          <p:nvPr>
            <p:ph idx="9" type="body"/>
          </p:nvPr>
        </p:nvSpPr>
        <p:spPr>
          <a:xfrm>
            <a:off x="7470001" y="4282873"/>
            <a:ext cx="1894336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6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61" name="Google Shape;361;p39"/>
          <p:cNvSpPr/>
          <p:nvPr/>
        </p:nvSpPr>
        <p:spPr>
          <a:xfrm>
            <a:off x="9744473" y="2064663"/>
            <a:ext cx="1828959" cy="1828959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 txBox="1"/>
          <p:nvPr>
            <p:ph idx="13" type="body"/>
          </p:nvPr>
        </p:nvSpPr>
        <p:spPr>
          <a:xfrm>
            <a:off x="9980612" y="2428884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63" name="Google Shape;363;p39"/>
          <p:cNvSpPr txBox="1"/>
          <p:nvPr>
            <p:ph idx="14" type="body"/>
          </p:nvPr>
        </p:nvSpPr>
        <p:spPr>
          <a:xfrm>
            <a:off x="9752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dk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64" name="Google Shape;364;p3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ve Icon ">
  <p:cSld name="2_Five Icon 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0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cxnSp>
        <p:nvCxnSpPr>
          <p:cNvPr id="368" name="Google Shape;368;p40"/>
          <p:cNvCxnSpPr/>
          <p:nvPr/>
        </p:nvCxnSpPr>
        <p:spPr>
          <a:xfrm>
            <a:off x="598206" y="2512464"/>
            <a:ext cx="18288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9" name="Google Shape;369;p40"/>
          <p:cNvSpPr txBox="1"/>
          <p:nvPr>
            <p:ph idx="2" type="body"/>
          </p:nvPr>
        </p:nvSpPr>
        <p:spPr>
          <a:xfrm>
            <a:off x="610850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70" name="Google Shape;370;p40"/>
          <p:cNvCxnSpPr/>
          <p:nvPr/>
        </p:nvCxnSpPr>
        <p:spPr>
          <a:xfrm>
            <a:off x="2894012" y="2512464"/>
            <a:ext cx="1828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40"/>
          <p:cNvSpPr txBox="1"/>
          <p:nvPr>
            <p:ph idx="3" type="body"/>
          </p:nvPr>
        </p:nvSpPr>
        <p:spPr>
          <a:xfrm>
            <a:off x="2894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72" name="Google Shape;372;p40"/>
          <p:cNvCxnSpPr/>
          <p:nvPr/>
        </p:nvCxnSpPr>
        <p:spPr>
          <a:xfrm>
            <a:off x="5180012" y="2512464"/>
            <a:ext cx="1828800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40"/>
          <p:cNvSpPr txBox="1"/>
          <p:nvPr>
            <p:ph idx="4" type="body"/>
          </p:nvPr>
        </p:nvSpPr>
        <p:spPr>
          <a:xfrm>
            <a:off x="518509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74" name="Google Shape;374;p40"/>
          <p:cNvCxnSpPr/>
          <p:nvPr/>
        </p:nvCxnSpPr>
        <p:spPr>
          <a:xfrm>
            <a:off x="7466012" y="2512464"/>
            <a:ext cx="18288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40"/>
          <p:cNvSpPr txBox="1"/>
          <p:nvPr>
            <p:ph idx="5" type="body"/>
          </p:nvPr>
        </p:nvSpPr>
        <p:spPr>
          <a:xfrm>
            <a:off x="7470001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6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76" name="Google Shape;376;p40"/>
          <p:cNvCxnSpPr/>
          <p:nvPr/>
        </p:nvCxnSpPr>
        <p:spPr>
          <a:xfrm>
            <a:off x="9752012" y="2512464"/>
            <a:ext cx="1828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7" name="Google Shape;377;p40"/>
          <p:cNvSpPr txBox="1"/>
          <p:nvPr>
            <p:ph idx="6" type="body"/>
          </p:nvPr>
        </p:nvSpPr>
        <p:spPr>
          <a:xfrm>
            <a:off x="9752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dk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78" name="Google Shape;378;p40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and Subtitle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/>
        </p:nvSpPr>
        <p:spPr>
          <a:xfrm>
            <a:off x="11490941" y="6464808"/>
            <a:ext cx="438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i="0" sz="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ive Icon ">
  <p:cSld name="3_Five Icon 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1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descr="Row 1 label" id="382" name="Google Shape;382;p41"/>
          <p:cNvSpPr txBox="1"/>
          <p:nvPr>
            <p:ph idx="2" type="body"/>
          </p:nvPr>
        </p:nvSpPr>
        <p:spPr>
          <a:xfrm>
            <a:off x="271464" y="1546789"/>
            <a:ext cx="574570" cy="4391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1 text box is a long horizontal box the width of the slide acting as a header. " id="383" name="Google Shape;383;p41"/>
          <p:cNvSpPr txBox="1"/>
          <p:nvPr>
            <p:ph idx="3" type="body"/>
          </p:nvPr>
        </p:nvSpPr>
        <p:spPr>
          <a:xfrm>
            <a:off x="1034040" y="1561701"/>
            <a:ext cx="10630969" cy="429469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2 label; this row shows 4 content boxes labeled A through D, each is a different color and holds text." id="384" name="Google Shape;384;p41"/>
          <p:cNvSpPr txBox="1"/>
          <p:nvPr>
            <p:ph idx="4" type="body"/>
          </p:nvPr>
        </p:nvSpPr>
        <p:spPr>
          <a:xfrm>
            <a:off x="285750" y="3304775"/>
            <a:ext cx="560283" cy="6580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5" name="Google Shape;385;p41"/>
          <p:cNvCxnSpPr/>
          <p:nvPr/>
        </p:nvCxnSpPr>
        <p:spPr>
          <a:xfrm>
            <a:off x="1093076" y="2680138"/>
            <a:ext cx="2459421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1: text in plum" id="386" name="Google Shape;386;p41"/>
          <p:cNvSpPr txBox="1"/>
          <p:nvPr>
            <p:ph idx="5" type="body"/>
          </p:nvPr>
        </p:nvSpPr>
        <p:spPr>
          <a:xfrm>
            <a:off x="1102407" y="2699834"/>
            <a:ext cx="2430126" cy="1949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5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7" name="Google Shape;387;p41"/>
          <p:cNvCxnSpPr/>
          <p:nvPr/>
        </p:nvCxnSpPr>
        <p:spPr>
          <a:xfrm>
            <a:off x="3808412" y="2680138"/>
            <a:ext cx="2459421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2: text in ocean" id="388" name="Google Shape;388;p41"/>
          <p:cNvSpPr txBox="1"/>
          <p:nvPr>
            <p:ph idx="6" type="body"/>
          </p:nvPr>
        </p:nvSpPr>
        <p:spPr>
          <a:xfrm>
            <a:off x="3816081" y="2699834"/>
            <a:ext cx="2430126" cy="1949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1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9" name="Google Shape;389;p41"/>
          <p:cNvCxnSpPr/>
          <p:nvPr/>
        </p:nvCxnSpPr>
        <p:spPr>
          <a:xfrm>
            <a:off x="6551612" y="2680138"/>
            <a:ext cx="2459421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3: text in indigo" id="390" name="Google Shape;390;p41"/>
          <p:cNvSpPr txBox="1"/>
          <p:nvPr>
            <p:ph idx="7" type="body"/>
          </p:nvPr>
        </p:nvSpPr>
        <p:spPr>
          <a:xfrm>
            <a:off x="6529754" y="2699834"/>
            <a:ext cx="2477611" cy="1949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91" name="Google Shape;391;p41"/>
          <p:cNvCxnSpPr/>
          <p:nvPr/>
        </p:nvCxnSpPr>
        <p:spPr>
          <a:xfrm>
            <a:off x="9229123" y="2680138"/>
            <a:ext cx="2459421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4: text in dark green" id="392" name="Google Shape;392;p41"/>
          <p:cNvSpPr txBox="1"/>
          <p:nvPr>
            <p:ph idx="8" type="body"/>
          </p:nvPr>
        </p:nvSpPr>
        <p:spPr>
          <a:xfrm>
            <a:off x="9243428" y="2699834"/>
            <a:ext cx="2454586" cy="1949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6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 label: this row shows six, small content boxes in a horiztonal row" id="393" name="Google Shape;393;p41"/>
          <p:cNvSpPr txBox="1"/>
          <p:nvPr>
            <p:ph idx="9" type="body"/>
          </p:nvPr>
        </p:nvSpPr>
        <p:spPr>
          <a:xfrm>
            <a:off x="300038" y="5065521"/>
            <a:ext cx="545995" cy="6580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1" id="394" name="Google Shape;394;p41"/>
          <p:cNvSpPr txBox="1"/>
          <p:nvPr>
            <p:ph idx="13" type="body"/>
          </p:nvPr>
        </p:nvSpPr>
        <p:spPr>
          <a:xfrm>
            <a:off x="1115051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2" id="395" name="Google Shape;395;p41"/>
          <p:cNvSpPr txBox="1"/>
          <p:nvPr>
            <p:ph idx="14" type="body"/>
          </p:nvPr>
        </p:nvSpPr>
        <p:spPr>
          <a:xfrm>
            <a:off x="2886312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3" id="396" name="Google Shape;396;p41"/>
          <p:cNvSpPr txBox="1"/>
          <p:nvPr>
            <p:ph idx="15" type="body"/>
          </p:nvPr>
        </p:nvSpPr>
        <p:spPr>
          <a:xfrm>
            <a:off x="4657573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4" id="397" name="Google Shape;397;p41"/>
          <p:cNvSpPr txBox="1"/>
          <p:nvPr>
            <p:ph idx="16" type="body"/>
          </p:nvPr>
        </p:nvSpPr>
        <p:spPr>
          <a:xfrm>
            <a:off x="6428834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5" id="398" name="Google Shape;398;p41"/>
          <p:cNvSpPr txBox="1"/>
          <p:nvPr>
            <p:ph idx="17" type="body"/>
          </p:nvPr>
        </p:nvSpPr>
        <p:spPr>
          <a:xfrm>
            <a:off x="8200095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6" id="399" name="Google Shape;399;p41"/>
          <p:cNvSpPr txBox="1"/>
          <p:nvPr>
            <p:ph idx="18" type="body"/>
          </p:nvPr>
        </p:nvSpPr>
        <p:spPr>
          <a:xfrm>
            <a:off x="9971354" y="4956561"/>
            <a:ext cx="1713607" cy="915157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00" name="Google Shape;400;p41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 showMasterSp="0">
  <p:cSld name="Big Stateme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2"/>
          <p:cNvGrpSpPr/>
          <p:nvPr/>
        </p:nvGrpSpPr>
        <p:grpSpPr>
          <a:xfrm>
            <a:off x="-2506692" y="-5172103"/>
            <a:ext cx="16498632" cy="16498632"/>
            <a:chOff x="-2506692" y="-5172103"/>
            <a:chExt cx="16498632" cy="16498632"/>
          </a:xfrm>
        </p:grpSpPr>
        <p:sp>
          <p:nvSpPr>
            <p:cNvPr id="403" name="Google Shape;403;p42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608013" y="2233670"/>
            <a:ext cx="6497867" cy="22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406" name="Google Shape;40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07" name="Google Shape;407;p42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– Purple" showMasterSp="0">
  <p:cSld name="Big Statement – Purpl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43"/>
          <p:cNvGrpSpPr/>
          <p:nvPr/>
        </p:nvGrpSpPr>
        <p:grpSpPr>
          <a:xfrm>
            <a:off x="-2506692" y="-5172103"/>
            <a:ext cx="16498632" cy="16498632"/>
            <a:chOff x="-2506692" y="-5172103"/>
            <a:chExt cx="16498632" cy="16498632"/>
          </a:xfrm>
        </p:grpSpPr>
        <p:sp>
          <p:nvSpPr>
            <p:cNvPr id="411" name="Google Shape;411;p43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3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43"/>
          <p:cNvSpPr txBox="1"/>
          <p:nvPr>
            <p:ph idx="1" type="body"/>
          </p:nvPr>
        </p:nvSpPr>
        <p:spPr>
          <a:xfrm>
            <a:off x="608013" y="2233670"/>
            <a:ext cx="6497867" cy="22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414" name="Google Shape;4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15" name="Google Shape;415;p43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– Blue" showMasterSp="0">
  <p:cSld name="Big Statement – Blu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4"/>
          <p:cNvGrpSpPr/>
          <p:nvPr/>
        </p:nvGrpSpPr>
        <p:grpSpPr>
          <a:xfrm>
            <a:off x="-2506692" y="-5172103"/>
            <a:ext cx="16498632" cy="16498632"/>
            <a:chOff x="-2506692" y="-5172103"/>
            <a:chExt cx="16498632" cy="16498632"/>
          </a:xfrm>
        </p:grpSpPr>
        <p:sp>
          <p:nvSpPr>
            <p:cNvPr id="419" name="Google Shape;419;p44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4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608013" y="2233670"/>
            <a:ext cx="6497867" cy="22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23" name="Google Shape;423;p44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Statement with Icon">
  <p:cSld name="1_Big Statement with Icon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idx="1" type="body"/>
          </p:nvPr>
        </p:nvSpPr>
        <p:spPr>
          <a:xfrm>
            <a:off x="608013" y="2514600"/>
            <a:ext cx="5556813" cy="182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27" name="Google Shape;427;p45"/>
          <p:cNvSpPr/>
          <p:nvPr/>
        </p:nvSpPr>
        <p:spPr>
          <a:xfrm>
            <a:off x="5379720" y="-80614"/>
            <a:ext cx="6809966" cy="6821367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ce icon in center" id="428" name="Google Shape;428;p45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03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Statement with Icon – Green">
  <p:cSld name="1_Big Statement with Icon – Green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idx="1" type="body"/>
          </p:nvPr>
        </p:nvSpPr>
        <p:spPr>
          <a:xfrm>
            <a:off x="608013" y="2514600"/>
            <a:ext cx="5254471" cy="182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32" name="Google Shape;432;p46"/>
          <p:cNvSpPr/>
          <p:nvPr/>
        </p:nvSpPr>
        <p:spPr>
          <a:xfrm>
            <a:off x="5379720" y="-80614"/>
            <a:ext cx="6809966" cy="6821367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ce icon in center" id="433" name="Google Shape;433;p46"/>
          <p:cNvSpPr/>
          <p:nvPr/>
        </p:nvSpPr>
        <p:spPr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03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Statement with Icon – Purple">
  <p:cSld name="1_Big Statement with Icon – Purp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idx="1" type="body"/>
          </p:nvPr>
        </p:nvSpPr>
        <p:spPr>
          <a:xfrm>
            <a:off x="608015" y="2514600"/>
            <a:ext cx="4647032" cy="182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37" name="Google Shape;437;p47"/>
          <p:cNvSpPr/>
          <p:nvPr/>
        </p:nvSpPr>
        <p:spPr>
          <a:xfrm>
            <a:off x="5379720" y="-80614"/>
            <a:ext cx="6809966" cy="6821367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ce icon in center" id="438" name="Google Shape;438;p47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03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Photo">
  <p:cSld name="Big Statement with Photo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42" name="Google Shape;442;p48"/>
          <p:cNvSpPr/>
          <p:nvPr>
            <p:ph idx="2" type="pic"/>
          </p:nvPr>
        </p:nvSpPr>
        <p:spPr>
          <a:xfrm>
            <a:off x="6785688" y="0"/>
            <a:ext cx="5403138" cy="6764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640075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3" name="Google Shape;443;p4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istic">
  <p:cSld name="Big Statistic">
    <p:bg>
      <p:bgPr>
        <a:solidFill>
          <a:srgbClr val="F4F8FA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9"/>
          <p:cNvGrpSpPr/>
          <p:nvPr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446" name="Google Shape;446;p49"/>
            <p:cNvSpPr/>
            <p:nvPr/>
          </p:nvSpPr>
          <p:spPr>
            <a:xfrm>
              <a:off x="0" y="0"/>
              <a:ext cx="12188822" cy="4332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Doughnut chart label 3" id="448" name="Google Shape;448;p49"/>
          <p:cNvSpPr txBox="1"/>
          <p:nvPr>
            <p:ph idx="1" type="body"/>
          </p:nvPr>
        </p:nvSpPr>
        <p:spPr>
          <a:xfrm>
            <a:off x="6096000" y="2514599"/>
            <a:ext cx="5027613" cy="137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49" name="Google Shape;449;p49"/>
          <p:cNvSpPr/>
          <p:nvPr>
            <p:ph idx="2" type="chart"/>
          </p:nvPr>
        </p:nvSpPr>
        <p:spPr>
          <a:xfrm>
            <a:off x="662672" y="722997"/>
            <a:ext cx="4480256" cy="4480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descr="Doughnut chart label 1" id="450" name="Google Shape;450;p49"/>
          <p:cNvSpPr txBox="1"/>
          <p:nvPr>
            <p:ph idx="3" type="body"/>
          </p:nvPr>
        </p:nvSpPr>
        <p:spPr>
          <a:xfrm>
            <a:off x="608330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2" id="451" name="Google Shape;451;p49"/>
          <p:cNvSpPr txBox="1"/>
          <p:nvPr>
            <p:ph idx="4" type="body"/>
          </p:nvPr>
        </p:nvSpPr>
        <p:spPr>
          <a:xfrm>
            <a:off x="2436416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4" id="452" name="Google Shape;452;p49"/>
          <p:cNvSpPr txBox="1"/>
          <p:nvPr>
            <p:ph idx="5" type="body"/>
          </p:nvPr>
        </p:nvSpPr>
        <p:spPr>
          <a:xfrm>
            <a:off x="4261103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5" id="453" name="Google Shape;453;p49"/>
          <p:cNvSpPr txBox="1"/>
          <p:nvPr>
            <p:ph idx="6" type="body"/>
          </p:nvPr>
        </p:nvSpPr>
        <p:spPr>
          <a:xfrm>
            <a:off x="6088109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6" id="454" name="Google Shape;454;p49"/>
          <p:cNvSpPr txBox="1"/>
          <p:nvPr>
            <p:ph idx="7" type="body"/>
          </p:nvPr>
        </p:nvSpPr>
        <p:spPr>
          <a:xfrm>
            <a:off x="7920672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55" name="Google Shape;455;p4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t Check" showMasterSp="0">
  <p:cSld name="Font Check">
    <p:bg>
      <p:bgPr>
        <a:solidFill>
          <a:schemeClr val="accent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592866" y="838105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descr="Do the fonts in the words below match on your screen?" id="42" name="Google Shape;42;p6"/>
          <p:cNvSpPr/>
          <p:nvPr/>
        </p:nvSpPr>
        <p:spPr>
          <a:xfrm>
            <a:off x="623363" y="1616678"/>
            <a:ext cx="4633737" cy="2441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the fonts in the words below match on your screen?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" name="Google Shape;43;p6"/>
          <p:cNvCxnSpPr/>
          <p:nvPr/>
        </p:nvCxnSpPr>
        <p:spPr>
          <a:xfrm>
            <a:off x="623364" y="1860778"/>
            <a:ext cx="7299849" cy="0"/>
          </a:xfrm>
          <a:prstGeom prst="straightConnector1">
            <a:avLst/>
          </a:prstGeom>
          <a:noFill/>
          <a:ln cap="flat" cmpd="sng" w="25400">
            <a:solidFill>
              <a:srgbClr val="3F1A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155" y="2219739"/>
            <a:ext cx="3088310" cy="55797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idx="2" type="body"/>
          </p:nvPr>
        </p:nvSpPr>
        <p:spPr>
          <a:xfrm>
            <a:off x="598114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0863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</a:defRPr>
            </a:lvl1pPr>
            <a:lvl2pPr indent="-4343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indent="-41148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indent="-38861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indent="-38862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912" y="2242892"/>
            <a:ext cx="4743106" cy="5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3" type="body"/>
          </p:nvPr>
        </p:nvSpPr>
        <p:spPr>
          <a:xfrm>
            <a:off x="5983683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0863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43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indent="-41148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indent="-38861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indent="-38862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" showMasterSp="0">
  <p:cSld name="Thank You / Closing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1"/>
          <p:cNvGrpSpPr/>
          <p:nvPr/>
        </p:nvGrpSpPr>
        <p:grpSpPr>
          <a:xfrm>
            <a:off x="-1734588" y="-1733380"/>
            <a:ext cx="7671312" cy="7673204"/>
            <a:chOff x="-1734588" y="-1733380"/>
            <a:chExt cx="7671312" cy="7673204"/>
          </a:xfrm>
        </p:grpSpPr>
        <p:sp>
          <p:nvSpPr>
            <p:cNvPr id="460" name="Google Shape;460;p51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1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6000">
                  <a:schemeClr val="accent4"/>
                </a:gs>
                <a:gs pos="76000">
                  <a:schemeClr val="lt1"/>
                </a:gs>
                <a:gs pos="94000">
                  <a:schemeClr val="lt1"/>
                </a:gs>
                <a:gs pos="100000">
                  <a:schemeClr val="lt1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51"/>
          <p:cNvSpPr txBox="1"/>
          <p:nvPr/>
        </p:nvSpPr>
        <p:spPr>
          <a:xfrm>
            <a:off x="7122912" y="4133697"/>
            <a:ext cx="358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64" name="Google Shape;464;p51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 – Purple" showMasterSp="0">
  <p:cSld name="Thank You / Closing – Purpl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52"/>
          <p:cNvGrpSpPr/>
          <p:nvPr/>
        </p:nvGrpSpPr>
        <p:grpSpPr>
          <a:xfrm>
            <a:off x="-1734588" y="-1733380"/>
            <a:ext cx="7671312" cy="7673204"/>
            <a:chOff x="-1734588" y="-1733380"/>
            <a:chExt cx="7671312" cy="7673204"/>
          </a:xfrm>
        </p:grpSpPr>
        <p:sp>
          <p:nvSpPr>
            <p:cNvPr id="467" name="Google Shape;467;p52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52"/>
          <p:cNvSpPr txBox="1"/>
          <p:nvPr/>
        </p:nvSpPr>
        <p:spPr>
          <a:xfrm>
            <a:off x="7122912" y="4133697"/>
            <a:ext cx="358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0" name="Google Shape;47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71" name="Google Shape;471;p52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 – Blue" showMasterSp="0">
  <p:cSld name="Thank You / Closing – Blu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53"/>
          <p:cNvGrpSpPr/>
          <p:nvPr/>
        </p:nvGrpSpPr>
        <p:grpSpPr>
          <a:xfrm>
            <a:off x="-1734588" y="-1733380"/>
            <a:ext cx="7671312" cy="7673204"/>
            <a:chOff x="-1734588" y="-1733380"/>
            <a:chExt cx="7671312" cy="7673204"/>
          </a:xfrm>
        </p:grpSpPr>
        <p:sp>
          <p:nvSpPr>
            <p:cNvPr id="474" name="Google Shape;474;p53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53"/>
          <p:cNvSpPr txBox="1"/>
          <p:nvPr/>
        </p:nvSpPr>
        <p:spPr>
          <a:xfrm>
            <a:off x="7122912" y="4133697"/>
            <a:ext cx="358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7" name="Google Shape;47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478" name="Google Shape;478;p53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-Content Balanced">
  <p:cSld name="3_Two-Content Balanced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4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54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482" name="Google Shape;482;p54"/>
          <p:cNvSpPr txBox="1"/>
          <p:nvPr>
            <p:ph idx="2" type="body"/>
          </p:nvPr>
        </p:nvSpPr>
        <p:spPr>
          <a:xfrm>
            <a:off x="556590" y="1665027"/>
            <a:ext cx="355138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/>
            </a:lvl9pPr>
          </a:lstStyle>
          <a:p/>
        </p:txBody>
      </p:sp>
      <p:cxnSp>
        <p:nvCxnSpPr>
          <p:cNvPr id="483" name="Google Shape;483;p54"/>
          <p:cNvCxnSpPr/>
          <p:nvPr/>
        </p:nvCxnSpPr>
        <p:spPr>
          <a:xfrm>
            <a:off x="4566265" y="1718036"/>
            <a:ext cx="0" cy="371060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p54"/>
          <p:cNvSpPr txBox="1"/>
          <p:nvPr>
            <p:ph idx="3" type="body"/>
          </p:nvPr>
        </p:nvSpPr>
        <p:spPr>
          <a:xfrm>
            <a:off x="4886408" y="1750485"/>
            <a:ext cx="1136591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5" name="Google Shape;485;p54"/>
          <p:cNvSpPr txBox="1"/>
          <p:nvPr>
            <p:ph idx="4" type="body"/>
          </p:nvPr>
        </p:nvSpPr>
        <p:spPr>
          <a:xfrm>
            <a:off x="6165266" y="1750485"/>
            <a:ext cx="5455228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​"/>
              <a:defRPr b="1" sz="1400">
                <a:solidFill>
                  <a:schemeClr val="accent5"/>
                </a:solidFill>
              </a:defRPr>
            </a:lvl1pPr>
            <a:lvl2pPr indent="-2971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6" name="Google Shape;486;p54"/>
          <p:cNvSpPr txBox="1"/>
          <p:nvPr>
            <p:ph idx="5" type="body"/>
          </p:nvPr>
        </p:nvSpPr>
        <p:spPr>
          <a:xfrm>
            <a:off x="4886408" y="2743933"/>
            <a:ext cx="1136591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6" type="body"/>
          </p:nvPr>
        </p:nvSpPr>
        <p:spPr>
          <a:xfrm>
            <a:off x="6165266" y="2743933"/>
            <a:ext cx="5455228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​"/>
              <a:defRPr b="1" sz="1400">
                <a:solidFill>
                  <a:schemeClr val="accent1"/>
                </a:solidFill>
              </a:defRPr>
            </a:lvl1pPr>
            <a:lvl2pPr indent="-2971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7" type="body"/>
          </p:nvPr>
        </p:nvSpPr>
        <p:spPr>
          <a:xfrm>
            <a:off x="4886408" y="3727413"/>
            <a:ext cx="1136591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9" name="Google Shape;489;p54"/>
          <p:cNvSpPr txBox="1"/>
          <p:nvPr>
            <p:ph idx="8" type="body"/>
          </p:nvPr>
        </p:nvSpPr>
        <p:spPr>
          <a:xfrm>
            <a:off x="6165266" y="3727413"/>
            <a:ext cx="5455228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​"/>
              <a:defRPr b="1" i="0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71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54"/>
          <p:cNvSpPr txBox="1"/>
          <p:nvPr>
            <p:ph idx="9" type="body"/>
          </p:nvPr>
        </p:nvSpPr>
        <p:spPr>
          <a:xfrm>
            <a:off x="4886408" y="4693800"/>
            <a:ext cx="1136591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1" name="Google Shape;491;p54"/>
          <p:cNvSpPr txBox="1"/>
          <p:nvPr>
            <p:ph idx="13" type="body"/>
          </p:nvPr>
        </p:nvSpPr>
        <p:spPr>
          <a:xfrm>
            <a:off x="6165266" y="4693800"/>
            <a:ext cx="5455228" cy="709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94350" wrap="square" tIns="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​"/>
              <a:defRPr b="1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718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 sz="1800">
                <a:solidFill>
                  <a:schemeClr val="dk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 sz="1400">
                <a:solidFill>
                  <a:schemeClr val="dk2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2" name="Google Shape;492;p54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/>
          <p:nvPr/>
        </p:nvSpPr>
        <p:spPr>
          <a:xfrm>
            <a:off x="-1" y="6176103"/>
            <a:ext cx="12188825" cy="6818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5"/>
          <p:cNvSpPr txBox="1"/>
          <p:nvPr>
            <p:ph type="title"/>
          </p:nvPr>
        </p:nvSpPr>
        <p:spPr>
          <a:xfrm>
            <a:off x="227884" y="7861"/>
            <a:ext cx="1153320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5"/>
          <p:cNvSpPr/>
          <p:nvPr>
            <p:ph idx="2" type="pic"/>
          </p:nvPr>
        </p:nvSpPr>
        <p:spPr>
          <a:xfrm>
            <a:off x="454634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174891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98" name="Google Shape;498;p55"/>
          <p:cNvSpPr/>
          <p:nvPr>
            <p:ph idx="3" type="pic"/>
          </p:nvPr>
        </p:nvSpPr>
        <p:spPr>
          <a:xfrm>
            <a:off x="1773072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55"/>
          <p:cNvSpPr txBox="1"/>
          <p:nvPr>
            <p:ph idx="4" type="body"/>
          </p:nvPr>
        </p:nvSpPr>
        <p:spPr>
          <a:xfrm>
            <a:off x="1493329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00" name="Google Shape;500;p55"/>
          <p:cNvSpPr/>
          <p:nvPr>
            <p:ph idx="5" type="pic"/>
          </p:nvPr>
        </p:nvSpPr>
        <p:spPr>
          <a:xfrm>
            <a:off x="3091510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1" name="Google Shape;501;p55"/>
          <p:cNvSpPr txBox="1"/>
          <p:nvPr>
            <p:ph idx="6" type="body"/>
          </p:nvPr>
        </p:nvSpPr>
        <p:spPr>
          <a:xfrm>
            <a:off x="2811767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02" name="Google Shape;502;p55"/>
          <p:cNvSpPr/>
          <p:nvPr>
            <p:ph idx="7" type="pic"/>
          </p:nvPr>
        </p:nvSpPr>
        <p:spPr>
          <a:xfrm>
            <a:off x="4409948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3" name="Google Shape;503;p55"/>
          <p:cNvSpPr txBox="1"/>
          <p:nvPr>
            <p:ph idx="8" type="body"/>
          </p:nvPr>
        </p:nvSpPr>
        <p:spPr>
          <a:xfrm>
            <a:off x="4130205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04" name="Google Shape;504;p55"/>
          <p:cNvSpPr/>
          <p:nvPr>
            <p:ph idx="9" type="pic"/>
          </p:nvPr>
        </p:nvSpPr>
        <p:spPr>
          <a:xfrm>
            <a:off x="5728386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5" name="Google Shape;505;p55"/>
          <p:cNvSpPr txBox="1"/>
          <p:nvPr>
            <p:ph idx="13" type="body"/>
          </p:nvPr>
        </p:nvSpPr>
        <p:spPr>
          <a:xfrm>
            <a:off x="5448643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06" name="Google Shape;506;p55"/>
          <p:cNvSpPr/>
          <p:nvPr>
            <p:ph idx="14" type="pic"/>
          </p:nvPr>
        </p:nvSpPr>
        <p:spPr>
          <a:xfrm>
            <a:off x="7046824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7" name="Google Shape;507;p55"/>
          <p:cNvSpPr txBox="1"/>
          <p:nvPr>
            <p:ph idx="15" type="body"/>
          </p:nvPr>
        </p:nvSpPr>
        <p:spPr>
          <a:xfrm>
            <a:off x="6767081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08" name="Google Shape;508;p55"/>
          <p:cNvSpPr/>
          <p:nvPr>
            <p:ph idx="16" type="pic"/>
          </p:nvPr>
        </p:nvSpPr>
        <p:spPr>
          <a:xfrm>
            <a:off x="8365262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9" name="Google Shape;509;p55"/>
          <p:cNvSpPr txBox="1"/>
          <p:nvPr>
            <p:ph idx="17" type="body"/>
          </p:nvPr>
        </p:nvSpPr>
        <p:spPr>
          <a:xfrm>
            <a:off x="8085519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10" name="Google Shape;510;p55"/>
          <p:cNvSpPr/>
          <p:nvPr>
            <p:ph idx="18" type="pic"/>
          </p:nvPr>
        </p:nvSpPr>
        <p:spPr>
          <a:xfrm>
            <a:off x="9683700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1" name="Google Shape;511;p55"/>
          <p:cNvSpPr txBox="1"/>
          <p:nvPr>
            <p:ph idx="19" type="body"/>
          </p:nvPr>
        </p:nvSpPr>
        <p:spPr>
          <a:xfrm>
            <a:off x="9403957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12" name="Google Shape;512;p55"/>
          <p:cNvSpPr/>
          <p:nvPr>
            <p:ph idx="20" type="pic"/>
          </p:nvPr>
        </p:nvSpPr>
        <p:spPr>
          <a:xfrm>
            <a:off x="11002138" y="640582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3" name="Google Shape;513;p55"/>
          <p:cNvSpPr txBox="1"/>
          <p:nvPr>
            <p:ph idx="21" type="body"/>
          </p:nvPr>
        </p:nvSpPr>
        <p:spPr>
          <a:xfrm>
            <a:off x="10722395" y="1418700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14" name="Google Shape;514;p55"/>
          <p:cNvSpPr/>
          <p:nvPr>
            <p:ph idx="22" type="pic"/>
          </p:nvPr>
        </p:nvSpPr>
        <p:spPr>
          <a:xfrm>
            <a:off x="454634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5" name="Google Shape;515;p55"/>
          <p:cNvSpPr txBox="1"/>
          <p:nvPr>
            <p:ph idx="23" type="body"/>
          </p:nvPr>
        </p:nvSpPr>
        <p:spPr>
          <a:xfrm>
            <a:off x="174891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16" name="Google Shape;516;p55"/>
          <p:cNvSpPr/>
          <p:nvPr>
            <p:ph idx="24" type="pic"/>
          </p:nvPr>
        </p:nvSpPr>
        <p:spPr>
          <a:xfrm>
            <a:off x="1773072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55"/>
          <p:cNvSpPr txBox="1"/>
          <p:nvPr>
            <p:ph idx="25" type="body"/>
          </p:nvPr>
        </p:nvSpPr>
        <p:spPr>
          <a:xfrm>
            <a:off x="1493329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18" name="Google Shape;518;p55"/>
          <p:cNvSpPr/>
          <p:nvPr>
            <p:ph idx="26" type="pic"/>
          </p:nvPr>
        </p:nvSpPr>
        <p:spPr>
          <a:xfrm>
            <a:off x="3091510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9" name="Google Shape;519;p55"/>
          <p:cNvSpPr txBox="1"/>
          <p:nvPr>
            <p:ph idx="27" type="body"/>
          </p:nvPr>
        </p:nvSpPr>
        <p:spPr>
          <a:xfrm>
            <a:off x="2811767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20" name="Google Shape;520;p55"/>
          <p:cNvSpPr/>
          <p:nvPr>
            <p:ph idx="28" type="pic"/>
          </p:nvPr>
        </p:nvSpPr>
        <p:spPr>
          <a:xfrm>
            <a:off x="4409948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1" name="Google Shape;521;p55"/>
          <p:cNvSpPr txBox="1"/>
          <p:nvPr>
            <p:ph idx="29" type="body"/>
          </p:nvPr>
        </p:nvSpPr>
        <p:spPr>
          <a:xfrm>
            <a:off x="4130205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22" name="Google Shape;522;p55"/>
          <p:cNvSpPr/>
          <p:nvPr>
            <p:ph idx="30" type="pic"/>
          </p:nvPr>
        </p:nvSpPr>
        <p:spPr>
          <a:xfrm>
            <a:off x="5728386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3" name="Google Shape;523;p55"/>
          <p:cNvSpPr txBox="1"/>
          <p:nvPr>
            <p:ph idx="31" type="body"/>
          </p:nvPr>
        </p:nvSpPr>
        <p:spPr>
          <a:xfrm>
            <a:off x="5448643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24" name="Google Shape;524;p55"/>
          <p:cNvSpPr/>
          <p:nvPr>
            <p:ph idx="32" type="pic"/>
          </p:nvPr>
        </p:nvSpPr>
        <p:spPr>
          <a:xfrm>
            <a:off x="7046824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5" name="Google Shape;525;p55"/>
          <p:cNvSpPr txBox="1"/>
          <p:nvPr>
            <p:ph idx="33" type="body"/>
          </p:nvPr>
        </p:nvSpPr>
        <p:spPr>
          <a:xfrm>
            <a:off x="6767081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26" name="Google Shape;526;p55"/>
          <p:cNvSpPr/>
          <p:nvPr>
            <p:ph idx="34" type="pic"/>
          </p:nvPr>
        </p:nvSpPr>
        <p:spPr>
          <a:xfrm>
            <a:off x="8365262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7" name="Google Shape;527;p55"/>
          <p:cNvSpPr txBox="1"/>
          <p:nvPr>
            <p:ph idx="35" type="body"/>
          </p:nvPr>
        </p:nvSpPr>
        <p:spPr>
          <a:xfrm>
            <a:off x="8085519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28" name="Google Shape;528;p55"/>
          <p:cNvSpPr/>
          <p:nvPr>
            <p:ph idx="36" type="pic"/>
          </p:nvPr>
        </p:nvSpPr>
        <p:spPr>
          <a:xfrm>
            <a:off x="9683700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9" name="Google Shape;529;p55"/>
          <p:cNvSpPr txBox="1"/>
          <p:nvPr>
            <p:ph idx="37" type="body"/>
          </p:nvPr>
        </p:nvSpPr>
        <p:spPr>
          <a:xfrm>
            <a:off x="9403957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30" name="Google Shape;530;p55"/>
          <p:cNvSpPr/>
          <p:nvPr>
            <p:ph idx="38" type="pic"/>
          </p:nvPr>
        </p:nvSpPr>
        <p:spPr>
          <a:xfrm>
            <a:off x="11002138" y="1870786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1" name="Google Shape;531;p55"/>
          <p:cNvSpPr txBox="1"/>
          <p:nvPr>
            <p:ph idx="39" type="body"/>
          </p:nvPr>
        </p:nvSpPr>
        <p:spPr>
          <a:xfrm>
            <a:off x="10722395" y="2638965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32" name="Google Shape;532;p55"/>
          <p:cNvSpPr/>
          <p:nvPr>
            <p:ph idx="40" type="pic"/>
          </p:nvPr>
        </p:nvSpPr>
        <p:spPr>
          <a:xfrm>
            <a:off x="454634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3" name="Google Shape;533;p55"/>
          <p:cNvSpPr txBox="1"/>
          <p:nvPr>
            <p:ph idx="41" type="body"/>
          </p:nvPr>
        </p:nvSpPr>
        <p:spPr>
          <a:xfrm>
            <a:off x="174891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34" name="Google Shape;534;p55"/>
          <p:cNvSpPr/>
          <p:nvPr>
            <p:ph idx="42" type="pic"/>
          </p:nvPr>
        </p:nvSpPr>
        <p:spPr>
          <a:xfrm>
            <a:off x="1773072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5" name="Google Shape;535;p55"/>
          <p:cNvSpPr txBox="1"/>
          <p:nvPr>
            <p:ph idx="43" type="body"/>
          </p:nvPr>
        </p:nvSpPr>
        <p:spPr>
          <a:xfrm>
            <a:off x="1493329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36" name="Google Shape;536;p55"/>
          <p:cNvSpPr/>
          <p:nvPr>
            <p:ph idx="44" type="pic"/>
          </p:nvPr>
        </p:nvSpPr>
        <p:spPr>
          <a:xfrm>
            <a:off x="3091510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7" name="Google Shape;537;p55"/>
          <p:cNvSpPr txBox="1"/>
          <p:nvPr>
            <p:ph idx="45" type="body"/>
          </p:nvPr>
        </p:nvSpPr>
        <p:spPr>
          <a:xfrm>
            <a:off x="2811767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38" name="Google Shape;538;p55"/>
          <p:cNvSpPr/>
          <p:nvPr>
            <p:ph idx="46" type="pic"/>
          </p:nvPr>
        </p:nvSpPr>
        <p:spPr>
          <a:xfrm>
            <a:off x="4409948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9" name="Google Shape;539;p55"/>
          <p:cNvSpPr txBox="1"/>
          <p:nvPr>
            <p:ph idx="47" type="body"/>
          </p:nvPr>
        </p:nvSpPr>
        <p:spPr>
          <a:xfrm>
            <a:off x="4130205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40" name="Google Shape;540;p55"/>
          <p:cNvSpPr/>
          <p:nvPr>
            <p:ph idx="48" type="pic"/>
          </p:nvPr>
        </p:nvSpPr>
        <p:spPr>
          <a:xfrm>
            <a:off x="5728386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1" name="Google Shape;541;p55"/>
          <p:cNvSpPr txBox="1"/>
          <p:nvPr>
            <p:ph idx="49" type="body"/>
          </p:nvPr>
        </p:nvSpPr>
        <p:spPr>
          <a:xfrm>
            <a:off x="5448643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42" name="Google Shape;542;p55"/>
          <p:cNvSpPr/>
          <p:nvPr>
            <p:ph idx="50" type="pic"/>
          </p:nvPr>
        </p:nvSpPr>
        <p:spPr>
          <a:xfrm>
            <a:off x="7046824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3" name="Google Shape;543;p55"/>
          <p:cNvSpPr txBox="1"/>
          <p:nvPr>
            <p:ph idx="51" type="body"/>
          </p:nvPr>
        </p:nvSpPr>
        <p:spPr>
          <a:xfrm>
            <a:off x="6767081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44" name="Google Shape;544;p55"/>
          <p:cNvSpPr/>
          <p:nvPr>
            <p:ph idx="52" type="pic"/>
          </p:nvPr>
        </p:nvSpPr>
        <p:spPr>
          <a:xfrm>
            <a:off x="8365262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5" name="Google Shape;545;p55"/>
          <p:cNvSpPr txBox="1"/>
          <p:nvPr>
            <p:ph idx="53" type="body"/>
          </p:nvPr>
        </p:nvSpPr>
        <p:spPr>
          <a:xfrm>
            <a:off x="8085519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46" name="Google Shape;546;p55"/>
          <p:cNvSpPr/>
          <p:nvPr>
            <p:ph idx="54" type="pic"/>
          </p:nvPr>
        </p:nvSpPr>
        <p:spPr>
          <a:xfrm>
            <a:off x="9683700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7" name="Google Shape;547;p55"/>
          <p:cNvSpPr txBox="1"/>
          <p:nvPr>
            <p:ph idx="55" type="body"/>
          </p:nvPr>
        </p:nvSpPr>
        <p:spPr>
          <a:xfrm>
            <a:off x="9403957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48" name="Google Shape;548;p55"/>
          <p:cNvSpPr/>
          <p:nvPr>
            <p:ph idx="56" type="pic"/>
          </p:nvPr>
        </p:nvSpPr>
        <p:spPr>
          <a:xfrm>
            <a:off x="11002138" y="3100990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9" name="Google Shape;549;p55"/>
          <p:cNvSpPr txBox="1"/>
          <p:nvPr>
            <p:ph idx="57" type="body"/>
          </p:nvPr>
        </p:nvSpPr>
        <p:spPr>
          <a:xfrm>
            <a:off x="10722395" y="3879108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50" name="Google Shape;550;p55"/>
          <p:cNvSpPr/>
          <p:nvPr>
            <p:ph idx="58" type="pic"/>
          </p:nvPr>
        </p:nvSpPr>
        <p:spPr>
          <a:xfrm>
            <a:off x="454634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1" name="Google Shape;551;p55"/>
          <p:cNvSpPr txBox="1"/>
          <p:nvPr>
            <p:ph idx="59" type="body"/>
          </p:nvPr>
        </p:nvSpPr>
        <p:spPr>
          <a:xfrm>
            <a:off x="174891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52" name="Google Shape;552;p55"/>
          <p:cNvSpPr/>
          <p:nvPr>
            <p:ph idx="60" type="pic"/>
          </p:nvPr>
        </p:nvSpPr>
        <p:spPr>
          <a:xfrm>
            <a:off x="1773072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3" name="Google Shape;553;p55"/>
          <p:cNvSpPr txBox="1"/>
          <p:nvPr>
            <p:ph idx="61" type="body"/>
          </p:nvPr>
        </p:nvSpPr>
        <p:spPr>
          <a:xfrm>
            <a:off x="1493329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54" name="Google Shape;554;p55"/>
          <p:cNvSpPr/>
          <p:nvPr>
            <p:ph idx="62" type="pic"/>
          </p:nvPr>
        </p:nvSpPr>
        <p:spPr>
          <a:xfrm>
            <a:off x="3091510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5" name="Google Shape;555;p55"/>
          <p:cNvSpPr txBox="1"/>
          <p:nvPr>
            <p:ph idx="63" type="body"/>
          </p:nvPr>
        </p:nvSpPr>
        <p:spPr>
          <a:xfrm>
            <a:off x="2811767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56" name="Google Shape;556;p55"/>
          <p:cNvSpPr/>
          <p:nvPr>
            <p:ph idx="64" type="pic"/>
          </p:nvPr>
        </p:nvSpPr>
        <p:spPr>
          <a:xfrm>
            <a:off x="4409948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7" name="Google Shape;557;p55"/>
          <p:cNvSpPr txBox="1"/>
          <p:nvPr>
            <p:ph idx="65" type="body"/>
          </p:nvPr>
        </p:nvSpPr>
        <p:spPr>
          <a:xfrm>
            <a:off x="4130205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58" name="Google Shape;558;p55"/>
          <p:cNvSpPr/>
          <p:nvPr>
            <p:ph idx="66" type="pic"/>
          </p:nvPr>
        </p:nvSpPr>
        <p:spPr>
          <a:xfrm>
            <a:off x="5728386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9" name="Google Shape;559;p55"/>
          <p:cNvSpPr txBox="1"/>
          <p:nvPr>
            <p:ph idx="67" type="body"/>
          </p:nvPr>
        </p:nvSpPr>
        <p:spPr>
          <a:xfrm>
            <a:off x="5448643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60" name="Google Shape;560;p55"/>
          <p:cNvSpPr/>
          <p:nvPr>
            <p:ph idx="68" type="pic"/>
          </p:nvPr>
        </p:nvSpPr>
        <p:spPr>
          <a:xfrm>
            <a:off x="7046824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1" name="Google Shape;561;p55"/>
          <p:cNvSpPr txBox="1"/>
          <p:nvPr>
            <p:ph idx="69" type="body"/>
          </p:nvPr>
        </p:nvSpPr>
        <p:spPr>
          <a:xfrm>
            <a:off x="6767081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62" name="Google Shape;562;p55"/>
          <p:cNvSpPr/>
          <p:nvPr>
            <p:ph idx="70" type="pic"/>
          </p:nvPr>
        </p:nvSpPr>
        <p:spPr>
          <a:xfrm>
            <a:off x="8365262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3" name="Google Shape;563;p55"/>
          <p:cNvSpPr txBox="1"/>
          <p:nvPr>
            <p:ph idx="71" type="body"/>
          </p:nvPr>
        </p:nvSpPr>
        <p:spPr>
          <a:xfrm>
            <a:off x="8085519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64" name="Google Shape;564;p55"/>
          <p:cNvSpPr/>
          <p:nvPr>
            <p:ph idx="72" type="pic"/>
          </p:nvPr>
        </p:nvSpPr>
        <p:spPr>
          <a:xfrm>
            <a:off x="9683700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5" name="Google Shape;565;p55"/>
          <p:cNvSpPr txBox="1"/>
          <p:nvPr>
            <p:ph idx="73" type="body"/>
          </p:nvPr>
        </p:nvSpPr>
        <p:spPr>
          <a:xfrm>
            <a:off x="9403957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66" name="Google Shape;566;p55"/>
          <p:cNvSpPr/>
          <p:nvPr>
            <p:ph idx="74" type="pic"/>
          </p:nvPr>
        </p:nvSpPr>
        <p:spPr>
          <a:xfrm>
            <a:off x="11002138" y="4341133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7" name="Google Shape;567;p55"/>
          <p:cNvSpPr txBox="1"/>
          <p:nvPr>
            <p:ph idx="75" type="body"/>
          </p:nvPr>
        </p:nvSpPr>
        <p:spPr>
          <a:xfrm>
            <a:off x="10722395" y="5119251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68" name="Google Shape;568;p55"/>
          <p:cNvSpPr/>
          <p:nvPr/>
        </p:nvSpPr>
        <p:spPr>
          <a:xfrm>
            <a:off x="200367" y="476463"/>
            <a:ext cx="11306456" cy="18288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/>
          <p:nvPr>
            <p:ph idx="76" type="pic"/>
          </p:nvPr>
        </p:nvSpPr>
        <p:spPr>
          <a:xfrm>
            <a:off x="454634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0" name="Google Shape;570;p55"/>
          <p:cNvSpPr txBox="1"/>
          <p:nvPr>
            <p:ph idx="77" type="body"/>
          </p:nvPr>
        </p:nvSpPr>
        <p:spPr>
          <a:xfrm>
            <a:off x="174891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71" name="Google Shape;571;p55"/>
          <p:cNvSpPr/>
          <p:nvPr>
            <p:ph idx="78" type="pic"/>
          </p:nvPr>
        </p:nvSpPr>
        <p:spPr>
          <a:xfrm>
            <a:off x="1773072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2" name="Google Shape;572;p55"/>
          <p:cNvSpPr txBox="1"/>
          <p:nvPr>
            <p:ph idx="79" type="body"/>
          </p:nvPr>
        </p:nvSpPr>
        <p:spPr>
          <a:xfrm>
            <a:off x="1493329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73" name="Google Shape;573;p55"/>
          <p:cNvSpPr/>
          <p:nvPr>
            <p:ph idx="80" type="pic"/>
          </p:nvPr>
        </p:nvSpPr>
        <p:spPr>
          <a:xfrm>
            <a:off x="3091510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4" name="Google Shape;574;p55"/>
          <p:cNvSpPr txBox="1"/>
          <p:nvPr>
            <p:ph idx="81" type="body"/>
          </p:nvPr>
        </p:nvSpPr>
        <p:spPr>
          <a:xfrm>
            <a:off x="2811767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75" name="Google Shape;575;p55"/>
          <p:cNvSpPr/>
          <p:nvPr>
            <p:ph idx="82" type="pic"/>
          </p:nvPr>
        </p:nvSpPr>
        <p:spPr>
          <a:xfrm>
            <a:off x="4409948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6" name="Google Shape;576;p55"/>
          <p:cNvSpPr txBox="1"/>
          <p:nvPr>
            <p:ph idx="83" type="body"/>
          </p:nvPr>
        </p:nvSpPr>
        <p:spPr>
          <a:xfrm>
            <a:off x="4130205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77" name="Google Shape;577;p55"/>
          <p:cNvSpPr/>
          <p:nvPr>
            <p:ph idx="84" type="pic"/>
          </p:nvPr>
        </p:nvSpPr>
        <p:spPr>
          <a:xfrm>
            <a:off x="5728386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85" type="body"/>
          </p:nvPr>
        </p:nvSpPr>
        <p:spPr>
          <a:xfrm>
            <a:off x="5448643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79" name="Google Shape;579;p55"/>
          <p:cNvSpPr/>
          <p:nvPr>
            <p:ph idx="86" type="pic"/>
          </p:nvPr>
        </p:nvSpPr>
        <p:spPr>
          <a:xfrm>
            <a:off x="7046824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0" name="Google Shape;580;p55"/>
          <p:cNvSpPr txBox="1"/>
          <p:nvPr>
            <p:ph idx="87" type="body"/>
          </p:nvPr>
        </p:nvSpPr>
        <p:spPr>
          <a:xfrm>
            <a:off x="6767081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81" name="Google Shape;581;p55"/>
          <p:cNvSpPr/>
          <p:nvPr>
            <p:ph idx="88" type="pic"/>
          </p:nvPr>
        </p:nvSpPr>
        <p:spPr>
          <a:xfrm>
            <a:off x="8365262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2" name="Google Shape;582;p55"/>
          <p:cNvSpPr txBox="1"/>
          <p:nvPr>
            <p:ph idx="89" type="body"/>
          </p:nvPr>
        </p:nvSpPr>
        <p:spPr>
          <a:xfrm>
            <a:off x="8085519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83" name="Google Shape;583;p55"/>
          <p:cNvSpPr/>
          <p:nvPr>
            <p:ph idx="90" type="pic"/>
          </p:nvPr>
        </p:nvSpPr>
        <p:spPr>
          <a:xfrm>
            <a:off x="9683700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4" name="Google Shape;584;p55"/>
          <p:cNvSpPr txBox="1"/>
          <p:nvPr>
            <p:ph idx="91" type="body"/>
          </p:nvPr>
        </p:nvSpPr>
        <p:spPr>
          <a:xfrm>
            <a:off x="9403957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85" name="Google Shape;585;p55"/>
          <p:cNvSpPr/>
          <p:nvPr>
            <p:ph idx="92" type="pic"/>
          </p:nvPr>
        </p:nvSpPr>
        <p:spPr>
          <a:xfrm>
            <a:off x="11002138" y="5590534"/>
            <a:ext cx="758952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6" name="Google Shape;586;p55"/>
          <p:cNvSpPr txBox="1"/>
          <p:nvPr>
            <p:ph idx="93" type="body"/>
          </p:nvPr>
        </p:nvSpPr>
        <p:spPr>
          <a:xfrm>
            <a:off x="10722395" y="6458103"/>
            <a:ext cx="131843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587" name="Google Shape;587;p55"/>
          <p:cNvSpPr txBox="1"/>
          <p:nvPr/>
        </p:nvSpPr>
        <p:spPr>
          <a:xfrm>
            <a:off x="-59635" y="16995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5"/>
          <p:cNvSpPr txBox="1"/>
          <p:nvPr/>
        </p:nvSpPr>
        <p:spPr>
          <a:xfrm>
            <a:off x="12155557" y="43036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with Photo" showMasterSp="0">
  <p:cSld name="1_Section Header with Photo"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within a parallelogram that shows two workers having a meeting at a long table. Multiple devices shown, one employee seated in a chair, one seated in a wheelchair." id="590" name="Google Shape;590;p56"/>
          <p:cNvPicPr preferRelativeResize="0"/>
          <p:nvPr/>
        </p:nvPicPr>
        <p:blipFill rotWithShape="1">
          <a:blip r:embed="rId2">
            <a:alphaModFix/>
          </a:blip>
          <a:srcRect b="0" l="-13784" r="0" t="0"/>
          <a:stretch/>
        </p:blipFill>
        <p:spPr>
          <a:xfrm rot="-423298">
            <a:off x="1014397" y="-485453"/>
            <a:ext cx="11874276" cy="7805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56"/>
          <p:cNvGrpSpPr/>
          <p:nvPr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592" name="Google Shape;592;p56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-180753" y="-1222745"/>
              <a:ext cx="13563378" cy="9250325"/>
            </a:xfrm>
            <a:custGeom>
              <a:rect b="b" l="l" r="r" t="t"/>
              <a:pathLst>
                <a:path extrusionOk="0" h="9250325" w="13563378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96" name="Google Shape;596;p56"/>
          <p:cNvSpPr txBox="1"/>
          <p:nvPr>
            <p:ph type="title"/>
          </p:nvPr>
        </p:nvSpPr>
        <p:spPr>
          <a:xfrm>
            <a:off x="589109" y="938794"/>
            <a:ext cx="5627208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56"/>
          <p:cNvSpPr txBox="1"/>
          <p:nvPr>
            <p:ph idx="1" type="subTitle"/>
          </p:nvPr>
        </p:nvSpPr>
        <p:spPr>
          <a:xfrm>
            <a:off x="602966" y="2267712"/>
            <a:ext cx="5127983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pic>
        <p:nvPicPr>
          <p:cNvPr id="598" name="Google Shape;5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599" name="Google Shape;599;p56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56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 with Photo" showMasterSp="0">
  <p:cSld name="2_Section Header with Photo"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within a parallelogram that shows two diverse male workers having a discussion, one is holding a digital tablet, one is working on a laptop." id="602" name="Google Shape;60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57"/>
          <p:cNvGrpSpPr/>
          <p:nvPr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604" name="Google Shape;604;p57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7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7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7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57"/>
          <p:cNvSpPr txBox="1"/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57"/>
          <p:cNvSpPr txBox="1"/>
          <p:nvPr>
            <p:ph idx="1" type="subTitle"/>
          </p:nvPr>
        </p:nvSpPr>
        <p:spPr>
          <a:xfrm>
            <a:off x="602966" y="2267712"/>
            <a:ext cx="6255034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pic>
        <p:nvPicPr>
          <p:cNvPr id="610" name="Google Shape;6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611" name="Google Shape;611;p57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ection Header with Photo" showMasterSp="0">
  <p:cSld name="7_Section Header with Photo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58"/>
          <p:cNvGrpSpPr/>
          <p:nvPr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616" name="Google Shape;616;p58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58"/>
          <p:cNvSpPr txBox="1"/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58"/>
          <p:cNvSpPr txBox="1"/>
          <p:nvPr>
            <p:ph idx="1" type="subTitle"/>
          </p:nvPr>
        </p:nvSpPr>
        <p:spPr>
          <a:xfrm>
            <a:off x="602966" y="2267712"/>
            <a:ext cx="641452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pic>
        <p:nvPicPr>
          <p:cNvPr id="622" name="Google Shape;6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623" name="Google Shape;623;p58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5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Header with Photo" showMasterSp="0">
  <p:cSld name="8_Section Header with Photo"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within a parallelogram that speaks to sustainability; image is of a school of fish in the ocean." id="626" name="Google Shape;62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59"/>
          <p:cNvGrpSpPr/>
          <p:nvPr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628" name="Google Shape;628;p59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9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9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59"/>
          <p:cNvSpPr txBox="1"/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59"/>
          <p:cNvSpPr txBox="1"/>
          <p:nvPr>
            <p:ph idx="1" type="subTitle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pic>
        <p:nvPicPr>
          <p:cNvPr id="634" name="Google Shape;6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635" name="Google Shape;635;p59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-Content Balanced – Color">
  <p:cSld name="1_Two-Content Balanced – Color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0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60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640" name="Google Shape;640;p60"/>
          <p:cNvSpPr txBox="1"/>
          <p:nvPr>
            <p:ph idx="2" type="body"/>
          </p:nvPr>
        </p:nvSpPr>
        <p:spPr>
          <a:xfrm>
            <a:off x="0" y="1600201"/>
            <a:ext cx="5865445" cy="4572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41" name="Google Shape;641;p60"/>
          <p:cNvSpPr txBox="1"/>
          <p:nvPr>
            <p:ph idx="3" type="body"/>
          </p:nvPr>
        </p:nvSpPr>
        <p:spPr>
          <a:xfrm>
            <a:off x="6295232" y="1600201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60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– Plum" showMasterSp="0">
  <p:cSld name="1_Section Header – Plu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sz="36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grpSp>
        <p:nvGrpSpPr>
          <p:cNvPr id="51" name="Google Shape;51;p7"/>
          <p:cNvGrpSpPr/>
          <p:nvPr/>
        </p:nvGrpSpPr>
        <p:grpSpPr>
          <a:xfrm>
            <a:off x="5713789" y="392015"/>
            <a:ext cx="8090713" cy="8090713"/>
            <a:chOff x="5713789" y="392015"/>
            <a:chExt cx="8090713" cy="8090713"/>
          </a:xfrm>
        </p:grpSpPr>
        <p:sp>
          <p:nvSpPr>
            <p:cNvPr id="52" name="Google Shape;52;p7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0000">
                  <a:schemeClr val="accent4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55" name="Google Shape;55;p7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ynamic – Right">
  <p:cSld name="Two Content Dynamic – Righ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1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61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646" name="Google Shape;646;p61"/>
          <p:cNvSpPr txBox="1"/>
          <p:nvPr>
            <p:ph idx="2" type="body"/>
          </p:nvPr>
        </p:nvSpPr>
        <p:spPr>
          <a:xfrm>
            <a:off x="6080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47" name="Google Shape;647;p61"/>
          <p:cNvSpPr/>
          <p:nvPr/>
        </p:nvSpPr>
        <p:spPr>
          <a:xfrm flipH="1" rot="10800000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61"/>
          <p:cNvSpPr txBox="1"/>
          <p:nvPr>
            <p:ph idx="3" type="body"/>
          </p:nvPr>
        </p:nvSpPr>
        <p:spPr>
          <a:xfrm>
            <a:off x="9294813" y="1644788"/>
            <a:ext cx="2894012" cy="4527411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49" name="Google Shape;649;p61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-Bleed Photo" showMasterSp="0">
  <p:cSld name="2_Full-Bleed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653" name="Google Shape;653;p62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-Bleed Photo" showMasterSp="0">
  <p:cSld name="3_Full-Bleed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085" y="6215185"/>
            <a:ext cx="1535550" cy="556262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658" name="Google Shape;658;p63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63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64"/>
          <p:cNvGrpSpPr/>
          <p:nvPr/>
        </p:nvGrpSpPr>
        <p:grpSpPr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662" name="Google Shape;662;p64"/>
            <p:cNvSpPr/>
            <p:nvPr/>
          </p:nvSpPr>
          <p:spPr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4"/>
            <p:cNvSpPr/>
            <p:nvPr/>
          </p:nvSpPr>
          <p:spPr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64"/>
          <p:cNvGrpSpPr/>
          <p:nvPr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669" name="Google Shape;669;p64"/>
            <p:cNvCxnSpPr/>
            <p:nvPr/>
          </p:nvCxnSpPr>
          <p:spPr>
            <a:xfrm>
              <a:off x="609601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0" name="Google Shape;670;p64"/>
            <p:cNvCxnSpPr/>
            <p:nvPr/>
          </p:nvCxnSpPr>
          <p:spPr>
            <a:xfrm>
              <a:off x="1523644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64"/>
            <p:cNvCxnSpPr/>
            <p:nvPr/>
          </p:nvCxnSpPr>
          <p:spPr>
            <a:xfrm>
              <a:off x="1980665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64"/>
            <p:cNvCxnSpPr/>
            <p:nvPr/>
          </p:nvCxnSpPr>
          <p:spPr>
            <a:xfrm>
              <a:off x="2437686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3" name="Google Shape;673;p64"/>
            <p:cNvCxnSpPr/>
            <p:nvPr/>
          </p:nvCxnSpPr>
          <p:spPr>
            <a:xfrm>
              <a:off x="2894708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64"/>
            <p:cNvCxnSpPr/>
            <p:nvPr/>
          </p:nvCxnSpPr>
          <p:spPr>
            <a:xfrm>
              <a:off x="3351729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64"/>
            <p:cNvCxnSpPr/>
            <p:nvPr/>
          </p:nvCxnSpPr>
          <p:spPr>
            <a:xfrm>
              <a:off x="3808750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64"/>
            <p:cNvCxnSpPr/>
            <p:nvPr/>
          </p:nvCxnSpPr>
          <p:spPr>
            <a:xfrm>
              <a:off x="4265772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64"/>
            <p:cNvCxnSpPr/>
            <p:nvPr/>
          </p:nvCxnSpPr>
          <p:spPr>
            <a:xfrm>
              <a:off x="4722793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64"/>
            <p:cNvCxnSpPr/>
            <p:nvPr/>
          </p:nvCxnSpPr>
          <p:spPr>
            <a:xfrm>
              <a:off x="5179814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9" name="Google Shape;679;p64"/>
            <p:cNvCxnSpPr/>
            <p:nvPr/>
          </p:nvCxnSpPr>
          <p:spPr>
            <a:xfrm>
              <a:off x="5636836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0" name="Google Shape;680;p64"/>
            <p:cNvCxnSpPr/>
            <p:nvPr/>
          </p:nvCxnSpPr>
          <p:spPr>
            <a:xfrm>
              <a:off x="6093857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1" name="Google Shape;681;p64"/>
            <p:cNvCxnSpPr/>
            <p:nvPr/>
          </p:nvCxnSpPr>
          <p:spPr>
            <a:xfrm>
              <a:off x="6550878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2" name="Google Shape;682;p64"/>
            <p:cNvCxnSpPr/>
            <p:nvPr/>
          </p:nvCxnSpPr>
          <p:spPr>
            <a:xfrm>
              <a:off x="7007900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3" name="Google Shape;683;p64"/>
            <p:cNvCxnSpPr/>
            <p:nvPr/>
          </p:nvCxnSpPr>
          <p:spPr>
            <a:xfrm>
              <a:off x="7464921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4" name="Google Shape;684;p64"/>
            <p:cNvCxnSpPr/>
            <p:nvPr/>
          </p:nvCxnSpPr>
          <p:spPr>
            <a:xfrm>
              <a:off x="7921943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5" name="Google Shape;685;p64"/>
            <p:cNvCxnSpPr/>
            <p:nvPr/>
          </p:nvCxnSpPr>
          <p:spPr>
            <a:xfrm>
              <a:off x="8378964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6" name="Google Shape;686;p64"/>
            <p:cNvCxnSpPr/>
            <p:nvPr/>
          </p:nvCxnSpPr>
          <p:spPr>
            <a:xfrm>
              <a:off x="8835985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7" name="Google Shape;687;p64"/>
            <p:cNvCxnSpPr/>
            <p:nvPr/>
          </p:nvCxnSpPr>
          <p:spPr>
            <a:xfrm>
              <a:off x="9750028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8" name="Google Shape;688;p64"/>
            <p:cNvCxnSpPr/>
            <p:nvPr/>
          </p:nvCxnSpPr>
          <p:spPr>
            <a:xfrm>
              <a:off x="9293007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9" name="Google Shape;689;p64"/>
            <p:cNvCxnSpPr/>
            <p:nvPr/>
          </p:nvCxnSpPr>
          <p:spPr>
            <a:xfrm>
              <a:off x="10207049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0" name="Google Shape;690;p64"/>
            <p:cNvCxnSpPr/>
            <p:nvPr/>
          </p:nvCxnSpPr>
          <p:spPr>
            <a:xfrm>
              <a:off x="10664071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1" name="Google Shape;691;p64"/>
            <p:cNvCxnSpPr/>
            <p:nvPr/>
          </p:nvCxnSpPr>
          <p:spPr>
            <a:xfrm>
              <a:off x="11121092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64"/>
            <p:cNvCxnSpPr/>
            <p:nvPr/>
          </p:nvCxnSpPr>
          <p:spPr>
            <a:xfrm>
              <a:off x="1066622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64"/>
            <p:cNvCxnSpPr/>
            <p:nvPr/>
          </p:nvCxnSpPr>
          <p:spPr>
            <a:xfrm>
              <a:off x="11572105" y="2683"/>
              <a:ext cx="0" cy="685531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4" name="Google Shape;694;p64"/>
            <p:cNvCxnSpPr/>
            <p:nvPr/>
          </p:nvCxnSpPr>
          <p:spPr>
            <a:xfrm>
              <a:off x="6094413" y="-6094413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5" name="Google Shape;695;p64"/>
            <p:cNvCxnSpPr/>
            <p:nvPr/>
          </p:nvCxnSpPr>
          <p:spPr>
            <a:xfrm>
              <a:off x="6094413" y="-5637212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6" name="Google Shape;696;p64"/>
            <p:cNvCxnSpPr/>
            <p:nvPr/>
          </p:nvCxnSpPr>
          <p:spPr>
            <a:xfrm>
              <a:off x="6094413" y="-5180012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7" name="Google Shape;697;p64"/>
            <p:cNvCxnSpPr/>
            <p:nvPr/>
          </p:nvCxnSpPr>
          <p:spPr>
            <a:xfrm>
              <a:off x="6094413" y="-31202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8" name="Google Shape;698;p64"/>
            <p:cNvCxnSpPr/>
            <p:nvPr/>
          </p:nvCxnSpPr>
          <p:spPr>
            <a:xfrm>
              <a:off x="6094413" y="-26630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9" name="Google Shape;699;p64"/>
            <p:cNvCxnSpPr/>
            <p:nvPr/>
          </p:nvCxnSpPr>
          <p:spPr>
            <a:xfrm>
              <a:off x="6094413" y="-22058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64"/>
            <p:cNvCxnSpPr/>
            <p:nvPr/>
          </p:nvCxnSpPr>
          <p:spPr>
            <a:xfrm>
              <a:off x="6094413" y="-17486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1" name="Google Shape;701;p64"/>
            <p:cNvCxnSpPr/>
            <p:nvPr/>
          </p:nvCxnSpPr>
          <p:spPr>
            <a:xfrm>
              <a:off x="6094413" y="-1291438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2" name="Google Shape;702;p64"/>
            <p:cNvCxnSpPr/>
            <p:nvPr/>
          </p:nvCxnSpPr>
          <p:spPr>
            <a:xfrm>
              <a:off x="6094413" y="-834238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3" name="Google Shape;703;p64"/>
            <p:cNvCxnSpPr/>
            <p:nvPr/>
          </p:nvCxnSpPr>
          <p:spPr>
            <a:xfrm rot="10800000">
              <a:off x="1" y="5717375"/>
              <a:ext cx="12188825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64"/>
            <p:cNvCxnSpPr/>
            <p:nvPr/>
          </p:nvCxnSpPr>
          <p:spPr>
            <a:xfrm>
              <a:off x="6094413" y="763591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5" name="Google Shape;705;p64"/>
            <p:cNvCxnSpPr/>
            <p:nvPr/>
          </p:nvCxnSpPr>
          <p:spPr>
            <a:xfrm>
              <a:off x="6094413" y="-5637213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64"/>
            <p:cNvCxnSpPr/>
            <p:nvPr/>
          </p:nvCxnSpPr>
          <p:spPr>
            <a:xfrm>
              <a:off x="6094413" y="-4951412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7" name="Google Shape;707;p64"/>
            <p:cNvCxnSpPr/>
            <p:nvPr/>
          </p:nvCxnSpPr>
          <p:spPr>
            <a:xfrm>
              <a:off x="6094413" y="86256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8" name="Google Shape;708;p64"/>
            <p:cNvCxnSpPr/>
            <p:nvPr/>
          </p:nvCxnSpPr>
          <p:spPr>
            <a:xfrm>
              <a:off x="6094413" y="306387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9" name="Google Shape;709;p64"/>
            <p:cNvCxnSpPr/>
            <p:nvPr/>
          </p:nvCxnSpPr>
          <p:spPr>
            <a:xfrm>
              <a:off x="6094413" y="-40346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64"/>
            <p:cNvCxnSpPr/>
            <p:nvPr/>
          </p:nvCxnSpPr>
          <p:spPr>
            <a:xfrm>
              <a:off x="6094413" y="-3577439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64"/>
            <p:cNvCxnSpPr/>
            <p:nvPr/>
          </p:nvCxnSpPr>
          <p:spPr>
            <a:xfrm>
              <a:off x="6094413" y="-4494212"/>
              <a:ext cx="0" cy="12188826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" showMasterSp="0">
  <p:cSld name="DO NOT USE">
    <p:bg>
      <p:bgPr>
        <a:solidFill>
          <a:srgbClr val="EC7700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 txBox="1"/>
          <p:nvPr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USE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ALL LAYOUTS PAST THIS ARE NOT PART OF THIS TEMPLATE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ntent Balanced">
  <p:cSld name="Two-Content Balanced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579809" y="1600200"/>
            <a:ext cx="531378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6321287" y="1600200"/>
            <a:ext cx="53127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indent="-29718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indent="-29717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indent="-33147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2" name="Google Shape;62;p8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67" name="Google Shape;67;p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, Subtitle and Content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16505" y="1353312"/>
            <a:ext cx="10972800" cy="4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indent="-33147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1490941" y="6464808"/>
            <a:ext cx="438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3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48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6.xml"/><Relationship Id="rId62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18.xml"/><Relationship Id="rId64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20.xml"/><Relationship Id="rId66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19.xml"/><Relationship Id="rId65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67" Type="http://schemas.openxmlformats.org/officeDocument/2006/relationships/theme" Target="../theme/theme1.xml"/><Relationship Id="rId60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7.xml"/><Relationship Id="rId51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9.xml"/><Relationship Id="rId5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8.xml"/><Relationship Id="rId5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11.xml"/><Relationship Id="rId5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10.xml"/><Relationship Id="rId5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13.xml"/><Relationship Id="rId5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12.xml"/><Relationship Id="rId58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 i="0" sz="2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Proxima Nova"/>
              <a:buChar char="​"/>
              <a:defRPr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1469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Proxima Nova"/>
              <a:buChar char="•"/>
              <a:defRPr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Proxima Nova"/>
              <a:buChar char="–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861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861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–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861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861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860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•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860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Proxima Nova"/>
              <a:buChar char="-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085" y="6218399"/>
            <a:ext cx="1539751" cy="5577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nfidential copyright VMware, Inc. 2021" id="16" name="Google Shape;16;p1"/>
          <p:cNvSpPr txBox="1"/>
          <p:nvPr/>
        </p:nvSpPr>
        <p:spPr>
          <a:xfrm flipH="1">
            <a:off x="1974533" y="6462226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</a:t>
            </a:r>
            <a:r>
              <a:rPr i="0" lang="en-US" sz="7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i="0" lang="en-US" sz="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│ ©2021 VMware, Inc.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Relationship Id="rId11" Type="http://schemas.openxmlformats.org/officeDocument/2006/relationships/image" Target="../media/image28.png"/><Relationship Id="rId10" Type="http://schemas.openxmlformats.org/officeDocument/2006/relationships/image" Target="../media/image24.png"/><Relationship Id="rId13" Type="http://schemas.openxmlformats.org/officeDocument/2006/relationships/image" Target="../media/image32.png"/><Relationship Id="rId12" Type="http://schemas.openxmlformats.org/officeDocument/2006/relationships/image" Target="../media/image34.png"/><Relationship Id="rId15" Type="http://schemas.openxmlformats.org/officeDocument/2006/relationships/image" Target="../media/image37.png"/><Relationship Id="rId14" Type="http://schemas.openxmlformats.org/officeDocument/2006/relationships/image" Target="../media/image33.png"/><Relationship Id="rId17" Type="http://schemas.openxmlformats.org/officeDocument/2006/relationships/image" Target="../media/image40.png"/><Relationship Id="rId16" Type="http://schemas.openxmlformats.org/officeDocument/2006/relationships/image" Target="../media/image38.png"/><Relationship Id="rId1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" name="Google Shape;718;p66"/>
          <p:cNvCxnSpPr/>
          <p:nvPr/>
        </p:nvCxnSpPr>
        <p:spPr>
          <a:xfrm>
            <a:off x="4695425" y="10725"/>
            <a:ext cx="42900" cy="6860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9" name="Google Shape;719;p66"/>
          <p:cNvSpPr/>
          <p:nvPr/>
        </p:nvSpPr>
        <p:spPr>
          <a:xfrm>
            <a:off x="154776" y="3429000"/>
            <a:ext cx="1820900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Data Ingestion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0" name="Google Shape;720;p66"/>
          <p:cNvGrpSpPr/>
          <p:nvPr/>
        </p:nvGrpSpPr>
        <p:grpSpPr>
          <a:xfrm>
            <a:off x="1349138" y="4731988"/>
            <a:ext cx="1914288" cy="594925"/>
            <a:chOff x="1653938" y="4731988"/>
            <a:chExt cx="1914288" cy="594925"/>
          </a:xfrm>
        </p:grpSpPr>
        <p:pic>
          <p:nvPicPr>
            <p:cNvPr id="721" name="Google Shape;721;p66"/>
            <p:cNvPicPr preferRelativeResize="0"/>
            <p:nvPr/>
          </p:nvPicPr>
          <p:blipFill rotWithShape="1">
            <a:blip r:embed="rId3">
              <a:alphaModFix/>
            </a:blip>
            <a:srcRect b="23122" l="29249" r="29455" t="23438"/>
            <a:stretch/>
          </p:blipFill>
          <p:spPr>
            <a:xfrm>
              <a:off x="1653938" y="4731988"/>
              <a:ext cx="407475" cy="52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66"/>
            <p:cNvSpPr txBox="1"/>
            <p:nvPr/>
          </p:nvSpPr>
          <p:spPr>
            <a:xfrm>
              <a:off x="1952125" y="4926713"/>
              <a:ext cx="161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IoT Devices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23" name="Google Shape;723;p66"/>
          <p:cNvGrpSpPr/>
          <p:nvPr/>
        </p:nvGrpSpPr>
        <p:grpSpPr>
          <a:xfrm>
            <a:off x="1597150" y="5665250"/>
            <a:ext cx="2425450" cy="540400"/>
            <a:chOff x="1597150" y="5665250"/>
            <a:chExt cx="2425450" cy="540400"/>
          </a:xfrm>
        </p:grpSpPr>
        <p:pic>
          <p:nvPicPr>
            <p:cNvPr id="724" name="Google Shape;724;p66"/>
            <p:cNvPicPr preferRelativeResize="0"/>
            <p:nvPr/>
          </p:nvPicPr>
          <p:blipFill rotWithShape="1">
            <a:blip r:embed="rId4">
              <a:alphaModFix/>
            </a:blip>
            <a:srcRect b="19072" l="18495" r="22396" t="21007"/>
            <a:stretch/>
          </p:blipFill>
          <p:spPr>
            <a:xfrm>
              <a:off x="1597150" y="5665250"/>
              <a:ext cx="521050" cy="52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66"/>
            <p:cNvSpPr txBox="1"/>
            <p:nvPr/>
          </p:nvSpPr>
          <p:spPr>
            <a:xfrm>
              <a:off x="2042000" y="5805450"/>
              <a:ext cx="198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Third-party Services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26" name="Google Shape;726;p66"/>
          <p:cNvCxnSpPr>
            <a:stCxn id="724" idx="1"/>
            <a:endCxn id="719" idx="2"/>
          </p:cNvCxnSpPr>
          <p:nvPr/>
        </p:nvCxnSpPr>
        <p:spPr>
          <a:xfrm rot="10800000">
            <a:off x="1065250" y="4190250"/>
            <a:ext cx="531900" cy="1739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66"/>
          <p:cNvCxnSpPr/>
          <p:nvPr/>
        </p:nvCxnSpPr>
        <p:spPr>
          <a:xfrm rot="10800000">
            <a:off x="1456275" y="4150288"/>
            <a:ext cx="20400" cy="58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66"/>
          <p:cNvCxnSpPr>
            <a:stCxn id="729" idx="1"/>
            <a:endCxn id="719" idx="0"/>
          </p:cNvCxnSpPr>
          <p:nvPr/>
        </p:nvCxnSpPr>
        <p:spPr>
          <a:xfrm flipH="1">
            <a:off x="1065375" y="2762875"/>
            <a:ext cx="365700" cy="666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0" name="Google Shape;730;p66"/>
          <p:cNvGrpSpPr/>
          <p:nvPr/>
        </p:nvGrpSpPr>
        <p:grpSpPr>
          <a:xfrm>
            <a:off x="1431075" y="2514600"/>
            <a:ext cx="2089600" cy="500087"/>
            <a:chOff x="1431075" y="2514600"/>
            <a:chExt cx="2089600" cy="500087"/>
          </a:xfrm>
        </p:grpSpPr>
        <p:pic>
          <p:nvPicPr>
            <p:cNvPr id="729" name="Google Shape;729;p66"/>
            <p:cNvPicPr preferRelativeResize="0"/>
            <p:nvPr/>
          </p:nvPicPr>
          <p:blipFill rotWithShape="1">
            <a:blip r:embed="rId5">
              <a:alphaModFix/>
            </a:blip>
            <a:srcRect b="18265" l="18450" r="12731" t="16147"/>
            <a:stretch/>
          </p:blipFill>
          <p:spPr>
            <a:xfrm>
              <a:off x="1431075" y="2514600"/>
              <a:ext cx="521050" cy="4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66"/>
            <p:cNvSpPr txBox="1"/>
            <p:nvPr/>
          </p:nvSpPr>
          <p:spPr>
            <a:xfrm>
              <a:off x="1875175" y="2614487"/>
              <a:ext cx="164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Batch jobs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32" name="Google Shape;732;p66"/>
          <p:cNvGrpSpPr/>
          <p:nvPr/>
        </p:nvGrpSpPr>
        <p:grpSpPr>
          <a:xfrm>
            <a:off x="1407513" y="1757225"/>
            <a:ext cx="1766863" cy="600325"/>
            <a:chOff x="1407513" y="1757225"/>
            <a:chExt cx="1766863" cy="600325"/>
          </a:xfrm>
        </p:grpSpPr>
        <p:pic>
          <p:nvPicPr>
            <p:cNvPr id="733" name="Google Shape;733;p66"/>
            <p:cNvPicPr preferRelativeResize="0"/>
            <p:nvPr/>
          </p:nvPicPr>
          <p:blipFill rotWithShape="1">
            <a:blip r:embed="rId6">
              <a:alphaModFix/>
            </a:blip>
            <a:srcRect b="19346" l="18004" r="21740" t="16991"/>
            <a:stretch/>
          </p:blipFill>
          <p:spPr>
            <a:xfrm>
              <a:off x="1407513" y="1757225"/>
              <a:ext cx="568175" cy="60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66"/>
            <p:cNvSpPr txBox="1"/>
            <p:nvPr/>
          </p:nvSpPr>
          <p:spPr>
            <a:xfrm>
              <a:off x="1920675" y="1931875"/>
              <a:ext cx="12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App users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35" name="Google Shape;735;p66"/>
          <p:cNvCxnSpPr>
            <a:stCxn id="733" idx="1"/>
          </p:cNvCxnSpPr>
          <p:nvPr/>
        </p:nvCxnSpPr>
        <p:spPr>
          <a:xfrm flipH="1">
            <a:off x="698913" y="2057388"/>
            <a:ext cx="708600" cy="1379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66"/>
          <p:cNvCxnSpPr>
            <a:stCxn id="737" idx="1"/>
          </p:cNvCxnSpPr>
          <p:nvPr/>
        </p:nvCxnSpPr>
        <p:spPr>
          <a:xfrm flipH="1">
            <a:off x="1805663" y="3387195"/>
            <a:ext cx="394200" cy="180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66"/>
          <p:cNvCxnSpPr>
            <a:stCxn id="739" idx="1"/>
          </p:cNvCxnSpPr>
          <p:nvPr/>
        </p:nvCxnSpPr>
        <p:spPr>
          <a:xfrm rot="10800000">
            <a:off x="1762152" y="4077373"/>
            <a:ext cx="501300" cy="37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40" name="Google Shape;740;p66"/>
          <p:cNvGrpSpPr/>
          <p:nvPr/>
        </p:nvGrpSpPr>
        <p:grpSpPr>
          <a:xfrm>
            <a:off x="2199863" y="3057050"/>
            <a:ext cx="2154338" cy="730275"/>
            <a:chOff x="2199863" y="3057050"/>
            <a:chExt cx="2154338" cy="730275"/>
          </a:xfrm>
        </p:grpSpPr>
        <p:pic>
          <p:nvPicPr>
            <p:cNvPr id="737" name="Google Shape;737;p66"/>
            <p:cNvPicPr preferRelativeResize="0"/>
            <p:nvPr/>
          </p:nvPicPr>
          <p:blipFill rotWithShape="1">
            <a:blip r:embed="rId7">
              <a:alphaModFix/>
            </a:blip>
            <a:srcRect b="32903" l="20913" r="16339" t="13786"/>
            <a:stretch/>
          </p:blipFill>
          <p:spPr>
            <a:xfrm>
              <a:off x="2199863" y="3057050"/>
              <a:ext cx="695325" cy="660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66"/>
            <p:cNvSpPr txBox="1"/>
            <p:nvPr/>
          </p:nvSpPr>
          <p:spPr>
            <a:xfrm>
              <a:off x="2766900" y="3171725"/>
              <a:ext cx="1587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S3 compatible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bucket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42" name="Google Shape;742;p66"/>
          <p:cNvGrpSpPr/>
          <p:nvPr/>
        </p:nvGrpSpPr>
        <p:grpSpPr>
          <a:xfrm>
            <a:off x="2263452" y="4165777"/>
            <a:ext cx="1901448" cy="574992"/>
            <a:chOff x="2263452" y="4165777"/>
            <a:chExt cx="1901448" cy="574992"/>
          </a:xfrm>
        </p:grpSpPr>
        <p:pic>
          <p:nvPicPr>
            <p:cNvPr id="739" name="Google Shape;739;p66"/>
            <p:cNvPicPr preferRelativeResize="0"/>
            <p:nvPr/>
          </p:nvPicPr>
          <p:blipFill rotWithShape="1">
            <a:blip r:embed="rId8">
              <a:alphaModFix/>
            </a:blip>
            <a:srcRect b="13936" l="13743" r="15484" t="14445"/>
            <a:stretch/>
          </p:blipFill>
          <p:spPr>
            <a:xfrm>
              <a:off x="2263452" y="4165777"/>
              <a:ext cx="568150" cy="574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66"/>
            <p:cNvSpPr txBox="1"/>
            <p:nvPr/>
          </p:nvSpPr>
          <p:spPr>
            <a:xfrm>
              <a:off x="2766900" y="4294900"/>
              <a:ext cx="139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SQL Database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44" name="Google Shape;744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2274" y="3942500"/>
            <a:ext cx="247750" cy="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6"/>
          <p:cNvSpPr/>
          <p:nvPr/>
        </p:nvSpPr>
        <p:spPr>
          <a:xfrm>
            <a:off x="3742250" y="3429000"/>
            <a:ext cx="1960875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66"/>
          <p:cNvSpPr/>
          <p:nvPr/>
        </p:nvSpPr>
        <p:spPr>
          <a:xfrm>
            <a:off x="6098376" y="3429000"/>
            <a:ext cx="1820900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66"/>
          <p:cNvSpPr/>
          <p:nvPr/>
        </p:nvSpPr>
        <p:spPr>
          <a:xfrm>
            <a:off x="8308176" y="3429000"/>
            <a:ext cx="1820900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66"/>
          <p:cNvSpPr/>
          <p:nvPr/>
        </p:nvSpPr>
        <p:spPr>
          <a:xfrm>
            <a:off x="10444075" y="3408150"/>
            <a:ext cx="1713750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 </a:t>
            </a: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9" name="Google Shape;749;p66"/>
          <p:cNvPicPr preferRelativeResize="0"/>
          <p:nvPr/>
        </p:nvPicPr>
        <p:blipFill rotWithShape="1">
          <a:blip r:embed="rId10">
            <a:alphaModFix/>
          </a:blip>
          <a:srcRect b="29057" l="0" r="0" t="26834"/>
          <a:stretch/>
        </p:blipFill>
        <p:spPr>
          <a:xfrm>
            <a:off x="4488350" y="3934551"/>
            <a:ext cx="501300" cy="182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66"/>
          <p:cNvCxnSpPr>
            <a:stCxn id="737" idx="0"/>
            <a:endCxn id="745" idx="0"/>
          </p:cNvCxnSpPr>
          <p:nvPr/>
        </p:nvCxnSpPr>
        <p:spPr>
          <a:xfrm flipH="1" rot="-5400000">
            <a:off x="3449175" y="2155400"/>
            <a:ext cx="372000" cy="2175300"/>
          </a:xfrm>
          <a:prstGeom prst="curvedConnector3">
            <a:avLst>
              <a:gd fmla="val -3795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66"/>
          <p:cNvCxnSpPr>
            <a:stCxn id="739" idx="2"/>
            <a:endCxn id="749" idx="2"/>
          </p:cNvCxnSpPr>
          <p:nvPr/>
        </p:nvCxnSpPr>
        <p:spPr>
          <a:xfrm rot="-5400000">
            <a:off x="3331427" y="3333169"/>
            <a:ext cx="623700" cy="2191500"/>
          </a:xfrm>
          <a:prstGeom prst="curvedConnector3">
            <a:avLst>
              <a:gd fmla="val -3817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66"/>
          <p:cNvCxnSpPr>
            <a:stCxn id="745" idx="3"/>
            <a:endCxn id="746" idx="1"/>
          </p:cNvCxnSpPr>
          <p:nvPr/>
        </p:nvCxnSpPr>
        <p:spPr>
          <a:xfrm>
            <a:off x="5703125" y="3809575"/>
            <a:ext cx="39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66"/>
          <p:cNvCxnSpPr>
            <a:stCxn id="746" idx="3"/>
            <a:endCxn id="747" idx="1"/>
          </p:cNvCxnSpPr>
          <p:nvPr/>
        </p:nvCxnSpPr>
        <p:spPr>
          <a:xfrm>
            <a:off x="7919276" y="3809575"/>
            <a:ext cx="38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66"/>
          <p:cNvCxnSpPr>
            <a:stCxn id="747" idx="3"/>
          </p:cNvCxnSpPr>
          <p:nvPr/>
        </p:nvCxnSpPr>
        <p:spPr>
          <a:xfrm flipH="1" rot="10800000">
            <a:off x="10129076" y="3778375"/>
            <a:ext cx="318900" cy="3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5" name="Google Shape;755;p66"/>
          <p:cNvPicPr preferRelativeResize="0"/>
          <p:nvPr/>
        </p:nvPicPr>
        <p:blipFill rotWithShape="1">
          <a:blip r:embed="rId11">
            <a:alphaModFix/>
          </a:blip>
          <a:srcRect b="20761" l="0" r="0" t="25187"/>
          <a:stretch/>
        </p:blipFill>
        <p:spPr>
          <a:xfrm>
            <a:off x="6834075" y="3976075"/>
            <a:ext cx="343140" cy="1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6"/>
          <p:cNvPicPr preferRelativeResize="0"/>
          <p:nvPr/>
        </p:nvPicPr>
        <p:blipFill rotWithShape="1">
          <a:blip r:embed="rId11">
            <a:alphaModFix/>
          </a:blip>
          <a:srcRect b="20761" l="0" r="0" t="25187"/>
          <a:stretch/>
        </p:blipFill>
        <p:spPr>
          <a:xfrm>
            <a:off x="9028000" y="3976075"/>
            <a:ext cx="343140" cy="1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6"/>
          <p:cNvPicPr preferRelativeResize="0"/>
          <p:nvPr/>
        </p:nvPicPr>
        <p:blipFill rotWithShape="1">
          <a:blip r:embed="rId12">
            <a:alphaModFix/>
          </a:blip>
          <a:srcRect b="24032" l="0" r="0" t="21172"/>
          <a:stretch/>
        </p:blipFill>
        <p:spPr>
          <a:xfrm>
            <a:off x="11117700" y="3925650"/>
            <a:ext cx="365700" cy="20038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6"/>
          <p:cNvSpPr/>
          <p:nvPr/>
        </p:nvSpPr>
        <p:spPr>
          <a:xfrm>
            <a:off x="7965275" y="222675"/>
            <a:ext cx="2201900" cy="761150"/>
          </a:xfrm>
          <a:prstGeom prst="flowChartPrepara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66"/>
          <p:cNvCxnSpPr>
            <a:stCxn id="745" idx="0"/>
            <a:endCxn id="760" idx="1"/>
          </p:cNvCxnSpPr>
          <p:nvPr/>
        </p:nvCxnSpPr>
        <p:spPr>
          <a:xfrm rot="-5400000">
            <a:off x="4421038" y="2018250"/>
            <a:ext cx="1712400" cy="1109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1" name="Google Shape;761;p66"/>
          <p:cNvGrpSpPr/>
          <p:nvPr/>
        </p:nvGrpSpPr>
        <p:grpSpPr>
          <a:xfrm>
            <a:off x="5831800" y="1240025"/>
            <a:ext cx="2089600" cy="953050"/>
            <a:chOff x="5907100" y="1316225"/>
            <a:chExt cx="2089600" cy="953050"/>
          </a:xfrm>
        </p:grpSpPr>
        <p:sp>
          <p:nvSpPr>
            <p:cNvPr id="760" name="Google Shape;760;p66"/>
            <p:cNvSpPr/>
            <p:nvPr/>
          </p:nvSpPr>
          <p:spPr>
            <a:xfrm>
              <a:off x="5907100" y="1316225"/>
              <a:ext cx="2089600" cy="953050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Exploratory Data Analysis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762" name="Google Shape;762;p66"/>
            <p:cNvPicPr preferRelativeResize="0"/>
            <p:nvPr/>
          </p:nvPicPr>
          <p:blipFill rotWithShape="1">
            <a:blip r:embed="rId11">
              <a:alphaModFix/>
            </a:blip>
            <a:srcRect b="20761" l="0" r="0" t="25187"/>
            <a:stretch/>
          </p:blipFill>
          <p:spPr>
            <a:xfrm>
              <a:off x="6780325" y="2068475"/>
              <a:ext cx="343140" cy="18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3" name="Google Shape;763;p66"/>
          <p:cNvSpPr/>
          <p:nvPr/>
        </p:nvSpPr>
        <p:spPr>
          <a:xfrm>
            <a:off x="6189200" y="5349871"/>
            <a:ext cx="2004675" cy="523800"/>
          </a:xfrm>
          <a:prstGeom prst="flowChartMagneticDrum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6"/>
          <p:cNvPicPr preferRelativeResize="0"/>
          <p:nvPr/>
        </p:nvPicPr>
        <p:blipFill rotWithShape="1">
          <a:blip r:embed="rId13">
            <a:alphaModFix/>
          </a:blip>
          <a:srcRect b="21161" l="0" r="0" t="21551"/>
          <a:stretch/>
        </p:blipFill>
        <p:spPr>
          <a:xfrm>
            <a:off x="6657997" y="5390525"/>
            <a:ext cx="695325" cy="407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66"/>
          <p:cNvCxnSpPr>
            <a:stCxn id="745" idx="2"/>
            <a:endCxn id="763" idx="1"/>
          </p:cNvCxnSpPr>
          <p:nvPr/>
        </p:nvCxnSpPr>
        <p:spPr>
          <a:xfrm flipH="1" rot="-5400000">
            <a:off x="4745038" y="4167800"/>
            <a:ext cx="1421700" cy="1466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6" name="Google Shape;766;p66"/>
          <p:cNvGrpSpPr/>
          <p:nvPr/>
        </p:nvGrpSpPr>
        <p:grpSpPr>
          <a:xfrm>
            <a:off x="8231976" y="1312063"/>
            <a:ext cx="1820900" cy="761150"/>
            <a:chOff x="8231976" y="1312063"/>
            <a:chExt cx="1820900" cy="761150"/>
          </a:xfrm>
        </p:grpSpPr>
        <p:sp>
          <p:nvSpPr>
            <p:cNvPr id="767" name="Google Shape;767;p66"/>
            <p:cNvSpPr/>
            <p:nvPr/>
          </p:nvSpPr>
          <p:spPr>
            <a:xfrm>
              <a:off x="8231976" y="1312063"/>
              <a:ext cx="1820900" cy="761150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Ad-hoc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Reporting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768" name="Google Shape;768;p66"/>
            <p:cNvPicPr preferRelativeResize="0"/>
            <p:nvPr/>
          </p:nvPicPr>
          <p:blipFill rotWithShape="1">
            <a:blip r:embed="rId11">
              <a:alphaModFix/>
            </a:blip>
            <a:srcRect b="20761" l="0" r="0" t="25187"/>
            <a:stretch/>
          </p:blipFill>
          <p:spPr>
            <a:xfrm>
              <a:off x="8970850" y="1876800"/>
              <a:ext cx="343140" cy="18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66"/>
          <p:cNvGrpSpPr/>
          <p:nvPr/>
        </p:nvGrpSpPr>
        <p:grpSpPr>
          <a:xfrm>
            <a:off x="8289126" y="2401463"/>
            <a:ext cx="1820900" cy="761150"/>
            <a:chOff x="8289126" y="2401463"/>
            <a:chExt cx="1820900" cy="761150"/>
          </a:xfrm>
        </p:grpSpPr>
        <p:sp>
          <p:nvSpPr>
            <p:cNvPr id="770" name="Google Shape;770;p66"/>
            <p:cNvSpPr/>
            <p:nvPr/>
          </p:nvSpPr>
          <p:spPr>
            <a:xfrm>
              <a:off x="8289126" y="2401463"/>
              <a:ext cx="1820900" cy="761150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Batch Reporting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771" name="Google Shape;771;p66"/>
            <p:cNvPicPr preferRelativeResize="0"/>
            <p:nvPr/>
          </p:nvPicPr>
          <p:blipFill rotWithShape="1">
            <a:blip r:embed="rId11">
              <a:alphaModFix/>
            </a:blip>
            <a:srcRect b="20761" l="0" r="0" t="25187"/>
            <a:stretch/>
          </p:blipFill>
          <p:spPr>
            <a:xfrm>
              <a:off x="9043575" y="2965287"/>
              <a:ext cx="343140" cy="180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2" name="Google Shape;772;p66"/>
          <p:cNvCxnSpPr>
            <a:stCxn id="763" idx="4"/>
            <a:endCxn id="773" idx="1"/>
          </p:cNvCxnSpPr>
          <p:nvPr/>
        </p:nvCxnSpPr>
        <p:spPr>
          <a:xfrm flipH="1" rot="10800000">
            <a:off x="8193875" y="4934671"/>
            <a:ext cx="1111800" cy="6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4" name="Google Shape;774;p66"/>
          <p:cNvCxnSpPr>
            <a:stCxn id="763" idx="4"/>
            <a:endCxn id="775" idx="1"/>
          </p:cNvCxnSpPr>
          <p:nvPr/>
        </p:nvCxnSpPr>
        <p:spPr>
          <a:xfrm>
            <a:off x="8193875" y="5611771"/>
            <a:ext cx="12240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66"/>
          <p:cNvCxnSpPr>
            <a:stCxn id="760" idx="0"/>
            <a:endCxn id="758" idx="1"/>
          </p:cNvCxnSpPr>
          <p:nvPr/>
        </p:nvCxnSpPr>
        <p:spPr>
          <a:xfrm rot="-5400000">
            <a:off x="7102500" y="377225"/>
            <a:ext cx="636900" cy="10887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66"/>
          <p:cNvCxnSpPr>
            <a:stCxn id="760" idx="3"/>
            <a:endCxn id="767" idx="1"/>
          </p:cNvCxnSpPr>
          <p:nvPr/>
        </p:nvCxnSpPr>
        <p:spPr>
          <a:xfrm flipH="1" rot="10800000">
            <a:off x="7921400" y="1692550"/>
            <a:ext cx="310500" cy="2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66"/>
          <p:cNvCxnSpPr>
            <a:stCxn id="760" idx="2"/>
            <a:endCxn id="770" idx="1"/>
          </p:cNvCxnSpPr>
          <p:nvPr/>
        </p:nvCxnSpPr>
        <p:spPr>
          <a:xfrm flipH="1" rot="-5400000">
            <a:off x="7288350" y="1781325"/>
            <a:ext cx="588900" cy="14124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66"/>
          <p:cNvSpPr txBox="1"/>
          <p:nvPr/>
        </p:nvSpPr>
        <p:spPr>
          <a:xfrm>
            <a:off x="6366625" y="5829450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Message Broker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0" name="Google Shape;780;p66"/>
          <p:cNvGrpSpPr/>
          <p:nvPr/>
        </p:nvGrpSpPr>
        <p:grpSpPr>
          <a:xfrm>
            <a:off x="9143863" y="4656475"/>
            <a:ext cx="1007700" cy="871525"/>
            <a:chOff x="8675925" y="4580275"/>
            <a:chExt cx="1007700" cy="871525"/>
          </a:xfrm>
        </p:grpSpPr>
        <p:pic>
          <p:nvPicPr>
            <p:cNvPr id="773" name="Google Shape;773;p66"/>
            <p:cNvPicPr preferRelativeResize="0"/>
            <p:nvPr/>
          </p:nvPicPr>
          <p:blipFill rotWithShape="1">
            <a:blip r:embed="rId14">
              <a:alphaModFix/>
            </a:blip>
            <a:srcRect b="13073" l="15256" r="15110" t="14050"/>
            <a:stretch/>
          </p:blipFill>
          <p:spPr>
            <a:xfrm>
              <a:off x="8837624" y="4580275"/>
              <a:ext cx="531900" cy="55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66"/>
            <p:cNvSpPr txBox="1"/>
            <p:nvPr/>
          </p:nvSpPr>
          <p:spPr>
            <a:xfrm>
              <a:off x="8675925" y="5051600"/>
              <a:ext cx="100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Webhook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82" name="Google Shape;782;p66"/>
          <p:cNvGrpSpPr/>
          <p:nvPr/>
        </p:nvGrpSpPr>
        <p:grpSpPr>
          <a:xfrm>
            <a:off x="9143875" y="5759100"/>
            <a:ext cx="1337100" cy="826175"/>
            <a:chOff x="8659575" y="5844150"/>
            <a:chExt cx="1337100" cy="826175"/>
          </a:xfrm>
        </p:grpSpPr>
        <p:pic>
          <p:nvPicPr>
            <p:cNvPr id="775" name="Google Shape;775;p66"/>
            <p:cNvPicPr preferRelativeResize="0"/>
            <p:nvPr/>
          </p:nvPicPr>
          <p:blipFill rotWithShape="1">
            <a:blip r:embed="rId14">
              <a:alphaModFix/>
            </a:blip>
            <a:srcRect b="13073" l="15256" r="15110" t="14050"/>
            <a:stretch/>
          </p:blipFill>
          <p:spPr>
            <a:xfrm>
              <a:off x="8933624" y="5844150"/>
              <a:ext cx="531900" cy="55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66"/>
            <p:cNvSpPr txBox="1"/>
            <p:nvPr/>
          </p:nvSpPr>
          <p:spPr>
            <a:xfrm>
              <a:off x="8659575" y="6270125"/>
              <a:ext cx="133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REST endpoint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84" name="Google Shape;784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66065" y="693325"/>
            <a:ext cx="247750" cy="2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6"/>
          <p:cNvPicPr preferRelativeResize="0"/>
          <p:nvPr/>
        </p:nvPicPr>
        <p:blipFill rotWithShape="1">
          <a:blip r:embed="rId16">
            <a:alphaModFix/>
          </a:blip>
          <a:srcRect b="8713" l="8386" r="8494" t="14452"/>
          <a:stretch/>
        </p:blipFill>
        <p:spPr>
          <a:xfrm>
            <a:off x="8976800" y="725050"/>
            <a:ext cx="178838" cy="1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294825" y="722514"/>
            <a:ext cx="178850" cy="185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66"/>
          <p:cNvCxnSpPr>
            <a:stCxn id="756" idx="2"/>
            <a:endCxn id="746" idx="2"/>
          </p:cNvCxnSpPr>
          <p:nvPr/>
        </p:nvCxnSpPr>
        <p:spPr>
          <a:xfrm rot="5400000">
            <a:off x="8087470" y="3078175"/>
            <a:ext cx="33600" cy="2190600"/>
          </a:xfrm>
          <a:prstGeom prst="curvedConnector3">
            <a:avLst>
              <a:gd fmla="val 1156771" name="adj1"/>
            </a:avLst>
          </a:prstGeom>
          <a:noFill/>
          <a:ln cap="flat" cmpd="sng" w="19050">
            <a:solidFill>
              <a:srgbClr val="797979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66"/>
          <p:cNvCxnSpPr/>
          <p:nvPr/>
        </p:nvCxnSpPr>
        <p:spPr>
          <a:xfrm rot="5400000">
            <a:off x="5857195" y="3116563"/>
            <a:ext cx="33600" cy="2190600"/>
          </a:xfrm>
          <a:prstGeom prst="curvedConnector3">
            <a:avLst>
              <a:gd fmla="val 1010603" name="adj1"/>
            </a:avLst>
          </a:prstGeom>
          <a:noFill/>
          <a:ln cap="flat" cmpd="sng" w="19050">
            <a:solidFill>
              <a:srgbClr val="A5A5A5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789" name="Google Shape;789;p66"/>
          <p:cNvSpPr/>
          <p:nvPr/>
        </p:nvSpPr>
        <p:spPr>
          <a:xfrm>
            <a:off x="107200" y="6282025"/>
            <a:ext cx="4481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66"/>
          <p:cNvGrpSpPr/>
          <p:nvPr/>
        </p:nvGrpSpPr>
        <p:grpSpPr>
          <a:xfrm>
            <a:off x="10767386" y="1166987"/>
            <a:ext cx="1267211" cy="1024216"/>
            <a:chOff x="2006111" y="368050"/>
            <a:chExt cx="1267211" cy="1024216"/>
          </a:xfrm>
        </p:grpSpPr>
        <p:sp>
          <p:nvSpPr>
            <p:cNvPr id="791" name="Google Shape;791;p66"/>
            <p:cNvSpPr/>
            <p:nvPr/>
          </p:nvSpPr>
          <p:spPr>
            <a:xfrm>
              <a:off x="2006111" y="425858"/>
              <a:ext cx="1151825" cy="96640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6"/>
            <p:cNvSpPr txBox="1"/>
            <p:nvPr/>
          </p:nvSpPr>
          <p:spPr>
            <a:xfrm>
              <a:off x="2226470" y="935824"/>
              <a:ext cx="82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Proxima Nova"/>
                  <a:ea typeface="Proxima Nova"/>
                  <a:cs typeface="Proxima Nova"/>
                  <a:sym typeface="Proxima Nova"/>
                </a:rPr>
                <a:t>Security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93" name="Google Shape;793;p66"/>
            <p:cNvPicPr preferRelativeResize="0"/>
            <p:nvPr/>
          </p:nvPicPr>
          <p:blipFill rotWithShape="1">
            <a:blip r:embed="rId18">
              <a:alphaModFix/>
            </a:blip>
            <a:srcRect b="14018" l="11715" r="16496" t="9709"/>
            <a:stretch/>
          </p:blipFill>
          <p:spPr>
            <a:xfrm>
              <a:off x="2823505" y="368050"/>
              <a:ext cx="449817" cy="4205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descr="Defense Secure &#10;" id="794" name="Google Shape;794;p66"/>
            <p:cNvGrpSpPr/>
            <p:nvPr/>
          </p:nvGrpSpPr>
          <p:grpSpPr>
            <a:xfrm>
              <a:off x="2390705" y="632001"/>
              <a:ext cx="343172" cy="425725"/>
              <a:chOff x="9808294" y="719639"/>
              <a:chExt cx="509762" cy="600204"/>
            </a:xfrm>
          </p:grpSpPr>
          <p:sp>
            <p:nvSpPr>
              <p:cNvPr id="795" name="Google Shape;795;p66"/>
              <p:cNvSpPr/>
              <p:nvPr/>
            </p:nvSpPr>
            <p:spPr>
              <a:xfrm>
                <a:off x="9970836" y="882814"/>
                <a:ext cx="184678" cy="274487"/>
              </a:xfrm>
              <a:custGeom>
                <a:rect b="b" l="l" r="r" t="t"/>
                <a:pathLst>
                  <a:path extrusionOk="0" h="274487" w="184678">
                    <a:moveTo>
                      <a:pt x="146731" y="107518"/>
                    </a:moveTo>
                    <a:lnTo>
                      <a:pt x="146731" y="55024"/>
                    </a:lnTo>
                    <a:cubicBezTo>
                      <a:pt x="146731" y="24666"/>
                      <a:pt x="124595" y="0"/>
                      <a:pt x="96766" y="0"/>
                    </a:cubicBezTo>
                    <a:lnTo>
                      <a:pt x="88544" y="0"/>
                    </a:lnTo>
                    <a:cubicBezTo>
                      <a:pt x="61349" y="0"/>
                      <a:pt x="38580" y="24666"/>
                      <a:pt x="38580" y="55024"/>
                    </a:cubicBezTo>
                    <a:lnTo>
                      <a:pt x="38580" y="107518"/>
                    </a:lnTo>
                    <a:cubicBezTo>
                      <a:pt x="15179" y="124595"/>
                      <a:pt x="0" y="151790"/>
                      <a:pt x="0" y="182148"/>
                    </a:cubicBezTo>
                    <a:cubicBezTo>
                      <a:pt x="0" y="233378"/>
                      <a:pt x="41110" y="274488"/>
                      <a:pt x="92339" y="274488"/>
                    </a:cubicBezTo>
                    <a:cubicBezTo>
                      <a:pt x="143568" y="274488"/>
                      <a:pt x="184678" y="233378"/>
                      <a:pt x="184678" y="182148"/>
                    </a:cubicBezTo>
                    <a:cubicBezTo>
                      <a:pt x="184678" y="151158"/>
                      <a:pt x="169499" y="123962"/>
                      <a:pt x="146731" y="107518"/>
                    </a:cubicBezTo>
                    <a:close/>
                    <a:moveTo>
                      <a:pt x="53759" y="55024"/>
                    </a:moveTo>
                    <a:cubicBezTo>
                      <a:pt x="53759" y="33520"/>
                      <a:pt x="68938" y="15812"/>
                      <a:pt x="87912" y="15812"/>
                    </a:cubicBezTo>
                    <a:lnTo>
                      <a:pt x="96134" y="15812"/>
                    </a:lnTo>
                    <a:cubicBezTo>
                      <a:pt x="115108" y="15812"/>
                      <a:pt x="130287" y="33520"/>
                      <a:pt x="130287" y="55024"/>
                    </a:cubicBezTo>
                    <a:lnTo>
                      <a:pt x="130287" y="98031"/>
                    </a:lnTo>
                    <a:cubicBezTo>
                      <a:pt x="118902" y="92972"/>
                      <a:pt x="105621" y="89809"/>
                      <a:pt x="91707" y="89809"/>
                    </a:cubicBezTo>
                    <a:cubicBezTo>
                      <a:pt x="77793" y="89809"/>
                      <a:pt x="65143" y="92972"/>
                      <a:pt x="53127" y="98031"/>
                    </a:cubicBezTo>
                    <a:lnTo>
                      <a:pt x="53127" y="55024"/>
                    </a:lnTo>
                    <a:close/>
                    <a:moveTo>
                      <a:pt x="92339" y="258676"/>
                    </a:moveTo>
                    <a:cubicBezTo>
                      <a:pt x="49964" y="258676"/>
                      <a:pt x="15812" y="224523"/>
                      <a:pt x="15812" y="182148"/>
                    </a:cubicBezTo>
                    <a:cubicBezTo>
                      <a:pt x="15812" y="139774"/>
                      <a:pt x="49964" y="105621"/>
                      <a:pt x="92339" y="105621"/>
                    </a:cubicBezTo>
                    <a:cubicBezTo>
                      <a:pt x="134714" y="105621"/>
                      <a:pt x="168867" y="139774"/>
                      <a:pt x="168867" y="182148"/>
                    </a:cubicBezTo>
                    <a:cubicBezTo>
                      <a:pt x="168867" y="224523"/>
                      <a:pt x="134714" y="258676"/>
                      <a:pt x="92339" y="2586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6"/>
              <p:cNvSpPr/>
              <p:nvPr/>
            </p:nvSpPr>
            <p:spPr>
              <a:xfrm>
                <a:off x="10047996" y="1040929"/>
                <a:ext cx="29765" cy="48066"/>
              </a:xfrm>
              <a:custGeom>
                <a:rect b="b" l="l" r="r" t="t"/>
                <a:pathLst>
                  <a:path extrusionOk="0" h="48066" w="29765">
                    <a:moveTo>
                      <a:pt x="15179" y="0"/>
                    </a:moveTo>
                    <a:cubicBezTo>
                      <a:pt x="6957" y="0"/>
                      <a:pt x="0" y="6957"/>
                      <a:pt x="0" y="15179"/>
                    </a:cubicBezTo>
                    <a:cubicBezTo>
                      <a:pt x="0" y="20871"/>
                      <a:pt x="3162" y="25931"/>
                      <a:pt x="7590" y="28461"/>
                    </a:cubicBezTo>
                    <a:lnTo>
                      <a:pt x="7590" y="44272"/>
                    </a:lnTo>
                    <a:cubicBezTo>
                      <a:pt x="7590" y="46802"/>
                      <a:pt x="9487" y="48067"/>
                      <a:pt x="11384" y="48067"/>
                    </a:cubicBezTo>
                    <a:lnTo>
                      <a:pt x="18341" y="48067"/>
                    </a:lnTo>
                    <a:cubicBezTo>
                      <a:pt x="20871" y="48067"/>
                      <a:pt x="22136" y="46170"/>
                      <a:pt x="22136" y="44272"/>
                    </a:cubicBezTo>
                    <a:lnTo>
                      <a:pt x="22136" y="28461"/>
                    </a:lnTo>
                    <a:cubicBezTo>
                      <a:pt x="26563" y="25931"/>
                      <a:pt x="29726" y="20871"/>
                      <a:pt x="29726" y="15179"/>
                    </a:cubicBezTo>
                    <a:cubicBezTo>
                      <a:pt x="30358" y="6957"/>
                      <a:pt x="23401" y="0"/>
                      <a:pt x="15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66"/>
              <p:cNvSpPr/>
              <p:nvPr/>
            </p:nvSpPr>
            <p:spPr>
              <a:xfrm>
                <a:off x="9808294" y="719639"/>
                <a:ext cx="509762" cy="600204"/>
              </a:xfrm>
              <a:custGeom>
                <a:rect b="b" l="l" r="r" t="t"/>
                <a:pathLst>
                  <a:path extrusionOk="0" h="600204" w="509762">
                    <a:moveTo>
                      <a:pt x="254881" y="600205"/>
                    </a:moveTo>
                    <a:lnTo>
                      <a:pt x="246027" y="597042"/>
                    </a:lnTo>
                    <a:cubicBezTo>
                      <a:pt x="235908" y="593248"/>
                      <a:pt x="0" y="500908"/>
                      <a:pt x="0" y="264368"/>
                    </a:cubicBezTo>
                    <a:lnTo>
                      <a:pt x="0" y="111313"/>
                    </a:lnTo>
                    <a:lnTo>
                      <a:pt x="18974" y="106253"/>
                    </a:lnTo>
                    <a:cubicBezTo>
                      <a:pt x="58186" y="95501"/>
                      <a:pt x="97399" y="82220"/>
                      <a:pt x="134714" y="65143"/>
                    </a:cubicBezTo>
                    <a:cubicBezTo>
                      <a:pt x="171397" y="49332"/>
                      <a:pt x="207447" y="30358"/>
                      <a:pt x="240967" y="8854"/>
                    </a:cubicBezTo>
                    <a:lnTo>
                      <a:pt x="254881" y="0"/>
                    </a:lnTo>
                    <a:lnTo>
                      <a:pt x="268796" y="8854"/>
                    </a:lnTo>
                    <a:cubicBezTo>
                      <a:pt x="302948" y="30358"/>
                      <a:pt x="338366" y="49332"/>
                      <a:pt x="375049" y="65143"/>
                    </a:cubicBezTo>
                    <a:cubicBezTo>
                      <a:pt x="412364" y="81587"/>
                      <a:pt x="450944" y="95501"/>
                      <a:pt x="490789" y="106253"/>
                    </a:cubicBezTo>
                    <a:lnTo>
                      <a:pt x="509763" y="111313"/>
                    </a:lnTo>
                    <a:lnTo>
                      <a:pt x="509763" y="264368"/>
                    </a:lnTo>
                    <a:cubicBezTo>
                      <a:pt x="509763" y="496481"/>
                      <a:pt x="289667" y="587555"/>
                      <a:pt x="263103" y="597042"/>
                    </a:cubicBezTo>
                    <a:lnTo>
                      <a:pt x="263103" y="597675"/>
                    </a:lnTo>
                    <a:lnTo>
                      <a:pt x="254881" y="600205"/>
                    </a:lnTo>
                    <a:close/>
                    <a:moveTo>
                      <a:pt x="15812" y="123330"/>
                    </a:moveTo>
                    <a:lnTo>
                      <a:pt x="15812" y="264368"/>
                    </a:lnTo>
                    <a:cubicBezTo>
                      <a:pt x="15812" y="490789"/>
                      <a:pt x="242232" y="578701"/>
                      <a:pt x="251719" y="582496"/>
                    </a:cubicBezTo>
                    <a:lnTo>
                      <a:pt x="254881" y="583761"/>
                    </a:lnTo>
                    <a:lnTo>
                      <a:pt x="259941" y="581863"/>
                    </a:lnTo>
                    <a:cubicBezTo>
                      <a:pt x="273855" y="576804"/>
                      <a:pt x="493951" y="488259"/>
                      <a:pt x="493951" y="264368"/>
                    </a:cubicBezTo>
                    <a:lnTo>
                      <a:pt x="493951" y="123330"/>
                    </a:lnTo>
                    <a:lnTo>
                      <a:pt x="486362" y="121432"/>
                    </a:lnTo>
                    <a:cubicBezTo>
                      <a:pt x="446517" y="110681"/>
                      <a:pt x="406672" y="96766"/>
                      <a:pt x="368724" y="79690"/>
                    </a:cubicBezTo>
                    <a:cubicBezTo>
                      <a:pt x="331409" y="63246"/>
                      <a:pt x="294726" y="44272"/>
                      <a:pt x="260574" y="22769"/>
                    </a:cubicBezTo>
                    <a:lnTo>
                      <a:pt x="254881" y="18974"/>
                    </a:lnTo>
                    <a:lnTo>
                      <a:pt x="249822" y="22136"/>
                    </a:lnTo>
                    <a:cubicBezTo>
                      <a:pt x="215036" y="43640"/>
                      <a:pt x="178986" y="63246"/>
                      <a:pt x="141671" y="79690"/>
                    </a:cubicBezTo>
                    <a:cubicBezTo>
                      <a:pt x="103723" y="96766"/>
                      <a:pt x="63878" y="110681"/>
                      <a:pt x="23401" y="121432"/>
                    </a:cubicBezTo>
                    <a:lnTo>
                      <a:pt x="15812" y="1233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8" name="Google Shape;798;p66"/>
          <p:cNvGrpSpPr/>
          <p:nvPr/>
        </p:nvGrpSpPr>
        <p:grpSpPr>
          <a:xfrm>
            <a:off x="10767386" y="15000"/>
            <a:ext cx="1267211" cy="1024108"/>
            <a:chOff x="3861261" y="386975"/>
            <a:chExt cx="1267211" cy="1024108"/>
          </a:xfrm>
        </p:grpSpPr>
        <p:sp>
          <p:nvSpPr>
            <p:cNvPr id="799" name="Google Shape;799;p66"/>
            <p:cNvSpPr/>
            <p:nvPr/>
          </p:nvSpPr>
          <p:spPr>
            <a:xfrm>
              <a:off x="3861261" y="444783"/>
              <a:ext cx="1151700" cy="96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6"/>
            <p:cNvSpPr txBox="1"/>
            <p:nvPr/>
          </p:nvSpPr>
          <p:spPr>
            <a:xfrm>
              <a:off x="4018564" y="969525"/>
              <a:ext cx="100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Proxima Nova"/>
                  <a:ea typeface="Proxima Nova"/>
                  <a:cs typeface="Proxima Nova"/>
                  <a:sym typeface="Proxima Nova"/>
                </a:rPr>
                <a:t>Monitoring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01" name="Google Shape;801;p66"/>
            <p:cNvPicPr preferRelativeResize="0"/>
            <p:nvPr/>
          </p:nvPicPr>
          <p:blipFill rotWithShape="1">
            <a:blip r:embed="rId18">
              <a:alphaModFix/>
            </a:blip>
            <a:srcRect b="14018" l="11715" r="16496" t="9709"/>
            <a:stretch/>
          </p:blipFill>
          <p:spPr>
            <a:xfrm>
              <a:off x="4678655" y="386975"/>
              <a:ext cx="449817" cy="4205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descr="Management Tools &#10;" id="802" name="Google Shape;802;p66"/>
            <p:cNvGrpSpPr/>
            <p:nvPr/>
          </p:nvGrpSpPr>
          <p:grpSpPr>
            <a:xfrm>
              <a:off x="4300880" y="722724"/>
              <a:ext cx="395422" cy="339617"/>
              <a:chOff x="8443918" y="4467767"/>
              <a:chExt cx="602502" cy="500172"/>
            </a:xfrm>
          </p:grpSpPr>
          <p:grpSp>
            <p:nvGrpSpPr>
              <p:cNvPr id="803" name="Google Shape;803;p66"/>
              <p:cNvGrpSpPr/>
              <p:nvPr/>
            </p:nvGrpSpPr>
            <p:grpSpPr>
              <a:xfrm>
                <a:off x="8451909" y="4477395"/>
                <a:ext cx="449045" cy="490544"/>
                <a:chOff x="8451909" y="4477395"/>
                <a:chExt cx="449045" cy="490544"/>
              </a:xfrm>
            </p:grpSpPr>
            <p:sp>
              <p:nvSpPr>
                <p:cNvPr id="804" name="Google Shape;804;p66"/>
                <p:cNvSpPr/>
                <p:nvPr/>
              </p:nvSpPr>
              <p:spPr>
                <a:xfrm>
                  <a:off x="8704418" y="4809653"/>
                  <a:ext cx="196536" cy="158286"/>
                </a:xfrm>
                <a:custGeom>
                  <a:rect b="b" l="l" r="r" t="t"/>
                  <a:pathLst>
                    <a:path extrusionOk="0" h="158286" w="196536">
                      <a:moveTo>
                        <a:pt x="181990" y="118992"/>
                      </a:moveTo>
                      <a:lnTo>
                        <a:pt x="160487" y="141174"/>
                      </a:lnTo>
                      <a:lnTo>
                        <a:pt x="151000" y="139273"/>
                      </a:lnTo>
                      <a:lnTo>
                        <a:pt x="13756" y="2377"/>
                      </a:lnTo>
                      <a:cubicBezTo>
                        <a:pt x="10594" y="-792"/>
                        <a:pt x="5534" y="-792"/>
                        <a:pt x="2372" y="2377"/>
                      </a:cubicBezTo>
                      <a:cubicBezTo>
                        <a:pt x="-791" y="5546"/>
                        <a:pt x="-791" y="10616"/>
                        <a:pt x="2372" y="13785"/>
                      </a:cubicBezTo>
                      <a:lnTo>
                        <a:pt x="142145" y="153850"/>
                      </a:lnTo>
                      <a:lnTo>
                        <a:pt x="164914" y="158286"/>
                      </a:lnTo>
                      <a:lnTo>
                        <a:pt x="196537" y="126597"/>
                      </a:lnTo>
                      <a:lnTo>
                        <a:pt x="181990" y="1189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66"/>
                <p:cNvSpPr/>
                <p:nvPr/>
              </p:nvSpPr>
              <p:spPr>
                <a:xfrm>
                  <a:off x="8451909" y="4477395"/>
                  <a:ext cx="364929" cy="321800"/>
                </a:xfrm>
                <a:custGeom>
                  <a:rect b="b" l="l" r="r" t="t"/>
                  <a:pathLst>
                    <a:path extrusionOk="0" h="321800" w="364929">
                      <a:moveTo>
                        <a:pt x="259309" y="319424"/>
                      </a:moveTo>
                      <a:lnTo>
                        <a:pt x="313700" y="264919"/>
                      </a:lnTo>
                      <a:lnTo>
                        <a:pt x="335204" y="276327"/>
                      </a:lnTo>
                      <a:lnTo>
                        <a:pt x="357340" y="298510"/>
                      </a:lnTo>
                      <a:lnTo>
                        <a:pt x="364929" y="283299"/>
                      </a:lnTo>
                      <a:lnTo>
                        <a:pt x="345323" y="263018"/>
                      </a:lnTo>
                      <a:lnTo>
                        <a:pt x="317495" y="248441"/>
                      </a:lnTo>
                      <a:cubicBezTo>
                        <a:pt x="316862" y="242737"/>
                        <a:pt x="314333" y="237033"/>
                        <a:pt x="310538" y="232597"/>
                      </a:cubicBezTo>
                      <a:lnTo>
                        <a:pt x="295991" y="218020"/>
                      </a:lnTo>
                      <a:cubicBezTo>
                        <a:pt x="286504" y="208513"/>
                        <a:pt x="270693" y="207879"/>
                        <a:pt x="261206" y="217386"/>
                      </a:cubicBezTo>
                      <a:lnTo>
                        <a:pt x="245394" y="233230"/>
                      </a:lnTo>
                      <a:lnTo>
                        <a:pt x="80955" y="68448"/>
                      </a:lnTo>
                      <a:lnTo>
                        <a:pt x="80955" y="34858"/>
                      </a:lnTo>
                      <a:lnTo>
                        <a:pt x="27196" y="0"/>
                      </a:lnTo>
                      <a:lnTo>
                        <a:pt x="0" y="27252"/>
                      </a:lnTo>
                      <a:lnTo>
                        <a:pt x="26563" y="72885"/>
                      </a:lnTo>
                      <a:cubicBezTo>
                        <a:pt x="28461" y="76687"/>
                        <a:pt x="33520" y="77955"/>
                        <a:pt x="37315" y="75420"/>
                      </a:cubicBezTo>
                      <a:cubicBezTo>
                        <a:pt x="41110" y="73518"/>
                        <a:pt x="42375" y="68448"/>
                        <a:pt x="39845" y="64645"/>
                      </a:cubicBezTo>
                      <a:lnTo>
                        <a:pt x="19606" y="29788"/>
                      </a:lnTo>
                      <a:lnTo>
                        <a:pt x="29093" y="20281"/>
                      </a:lnTo>
                      <a:lnTo>
                        <a:pt x="64511" y="43097"/>
                      </a:lnTo>
                      <a:lnTo>
                        <a:pt x="64511" y="74786"/>
                      </a:lnTo>
                      <a:lnTo>
                        <a:pt x="234010" y="244005"/>
                      </a:lnTo>
                      <a:lnTo>
                        <a:pt x="211242" y="266821"/>
                      </a:lnTo>
                      <a:cubicBezTo>
                        <a:pt x="201755" y="276327"/>
                        <a:pt x="202387" y="291538"/>
                        <a:pt x="211874" y="301678"/>
                      </a:cubicBezTo>
                      <a:lnTo>
                        <a:pt x="224523" y="314354"/>
                      </a:lnTo>
                      <a:lnTo>
                        <a:pt x="235908" y="302946"/>
                      </a:lnTo>
                      <a:lnTo>
                        <a:pt x="223258" y="290270"/>
                      </a:lnTo>
                      <a:cubicBezTo>
                        <a:pt x="219464" y="286468"/>
                        <a:pt x="219464" y="281398"/>
                        <a:pt x="222626" y="278229"/>
                      </a:cubicBezTo>
                      <a:lnTo>
                        <a:pt x="271958" y="228794"/>
                      </a:lnTo>
                      <a:cubicBezTo>
                        <a:pt x="275120" y="225625"/>
                        <a:pt x="280812" y="225625"/>
                        <a:pt x="283975" y="229428"/>
                      </a:cubicBezTo>
                      <a:lnTo>
                        <a:pt x="298521" y="244005"/>
                      </a:lnTo>
                      <a:cubicBezTo>
                        <a:pt x="300419" y="245906"/>
                        <a:pt x="301051" y="247807"/>
                        <a:pt x="301051" y="250342"/>
                      </a:cubicBezTo>
                      <a:cubicBezTo>
                        <a:pt x="301051" y="252878"/>
                        <a:pt x="300419" y="254779"/>
                        <a:pt x="298521" y="256046"/>
                      </a:cubicBezTo>
                      <a:lnTo>
                        <a:pt x="298521" y="256046"/>
                      </a:lnTo>
                      <a:lnTo>
                        <a:pt x="246659" y="308016"/>
                      </a:lnTo>
                      <a:cubicBezTo>
                        <a:pt x="243497" y="311185"/>
                        <a:pt x="243497" y="316255"/>
                        <a:pt x="246659" y="319424"/>
                      </a:cubicBezTo>
                      <a:cubicBezTo>
                        <a:pt x="251087" y="322593"/>
                        <a:pt x="256146" y="322593"/>
                        <a:pt x="259309" y="3194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6" name="Google Shape;806;p66"/>
              <p:cNvGrpSpPr/>
              <p:nvPr/>
            </p:nvGrpSpPr>
            <p:grpSpPr>
              <a:xfrm>
                <a:off x="8836444" y="4704287"/>
                <a:ext cx="209976" cy="207879"/>
                <a:chOff x="8836444" y="4704287"/>
                <a:chExt cx="209976" cy="207879"/>
              </a:xfrm>
            </p:grpSpPr>
            <p:sp>
              <p:nvSpPr>
                <p:cNvPr id="807" name="Google Shape;807;p66"/>
                <p:cNvSpPr/>
                <p:nvPr/>
              </p:nvSpPr>
              <p:spPr>
                <a:xfrm>
                  <a:off x="8884511" y="4751821"/>
                  <a:ext cx="113842" cy="113446"/>
                </a:xfrm>
                <a:custGeom>
                  <a:rect b="b" l="l" r="r" t="t"/>
                  <a:pathLst>
                    <a:path extrusionOk="0" h="113446" w="113842">
                      <a:moveTo>
                        <a:pt x="56289" y="113446"/>
                      </a:moveTo>
                      <a:cubicBezTo>
                        <a:pt x="51862" y="113446"/>
                        <a:pt x="48699" y="109644"/>
                        <a:pt x="48699" y="105841"/>
                      </a:cubicBezTo>
                      <a:cubicBezTo>
                        <a:pt x="48699" y="102038"/>
                        <a:pt x="52494" y="98236"/>
                        <a:pt x="56289" y="98236"/>
                      </a:cubicBezTo>
                      <a:cubicBezTo>
                        <a:pt x="79058" y="98236"/>
                        <a:pt x="97399" y="79856"/>
                        <a:pt x="97399" y="57040"/>
                      </a:cubicBezTo>
                      <a:cubicBezTo>
                        <a:pt x="97399" y="34224"/>
                        <a:pt x="79058" y="15844"/>
                        <a:pt x="56289" y="15844"/>
                      </a:cubicBezTo>
                      <a:cubicBezTo>
                        <a:pt x="33520" y="15844"/>
                        <a:pt x="15179" y="34224"/>
                        <a:pt x="15179" y="57040"/>
                      </a:cubicBezTo>
                      <a:cubicBezTo>
                        <a:pt x="15179" y="61476"/>
                        <a:pt x="11384" y="64645"/>
                        <a:pt x="7590" y="64645"/>
                      </a:cubicBezTo>
                      <a:cubicBezTo>
                        <a:pt x="3795" y="64645"/>
                        <a:pt x="0" y="60843"/>
                        <a:pt x="0" y="57040"/>
                      </a:cubicBezTo>
                      <a:cubicBezTo>
                        <a:pt x="0" y="25351"/>
                        <a:pt x="25931" y="0"/>
                        <a:pt x="56921" y="0"/>
                      </a:cubicBezTo>
                      <a:cubicBezTo>
                        <a:pt x="88544" y="0"/>
                        <a:pt x="113843" y="25985"/>
                        <a:pt x="113843" y="57040"/>
                      </a:cubicBezTo>
                      <a:cubicBezTo>
                        <a:pt x="113843" y="88095"/>
                        <a:pt x="87912" y="113446"/>
                        <a:pt x="56289" y="11344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66"/>
                <p:cNvSpPr/>
                <p:nvPr/>
              </p:nvSpPr>
              <p:spPr>
                <a:xfrm>
                  <a:off x="8836444" y="4704287"/>
                  <a:ext cx="209976" cy="207879"/>
                </a:xfrm>
                <a:custGeom>
                  <a:rect b="b" l="l" r="r" t="t"/>
                  <a:pathLst>
                    <a:path extrusionOk="0" h="207879" w="209976">
                      <a:moveTo>
                        <a:pt x="114475" y="207879"/>
                      </a:moveTo>
                      <a:lnTo>
                        <a:pt x="110681" y="204077"/>
                      </a:lnTo>
                      <a:cubicBezTo>
                        <a:pt x="108783" y="202175"/>
                        <a:pt x="106886" y="199006"/>
                        <a:pt x="104356" y="194570"/>
                      </a:cubicBezTo>
                      <a:cubicBezTo>
                        <a:pt x="103091" y="192669"/>
                        <a:pt x="102459" y="190767"/>
                        <a:pt x="101194" y="189500"/>
                      </a:cubicBezTo>
                      <a:cubicBezTo>
                        <a:pt x="94869" y="188866"/>
                        <a:pt x="90442" y="188232"/>
                        <a:pt x="87912" y="187598"/>
                      </a:cubicBezTo>
                      <a:cubicBezTo>
                        <a:pt x="86647" y="188866"/>
                        <a:pt x="85382" y="190134"/>
                        <a:pt x="84117" y="191401"/>
                      </a:cubicBezTo>
                      <a:cubicBezTo>
                        <a:pt x="80955" y="195204"/>
                        <a:pt x="78425" y="197739"/>
                        <a:pt x="76528" y="199006"/>
                      </a:cubicBezTo>
                      <a:lnTo>
                        <a:pt x="73365" y="201541"/>
                      </a:lnTo>
                      <a:lnTo>
                        <a:pt x="68938" y="200274"/>
                      </a:lnTo>
                      <a:cubicBezTo>
                        <a:pt x="66408" y="199640"/>
                        <a:pt x="61349" y="197105"/>
                        <a:pt x="41742" y="186331"/>
                      </a:cubicBezTo>
                      <a:lnTo>
                        <a:pt x="37948" y="184429"/>
                      </a:lnTo>
                      <a:lnTo>
                        <a:pt x="37948" y="179993"/>
                      </a:lnTo>
                      <a:cubicBezTo>
                        <a:pt x="37948" y="178092"/>
                        <a:pt x="38580" y="174289"/>
                        <a:pt x="41110" y="162881"/>
                      </a:cubicBezTo>
                      <a:cubicBezTo>
                        <a:pt x="40477" y="161613"/>
                        <a:pt x="39213" y="160346"/>
                        <a:pt x="37315" y="158445"/>
                      </a:cubicBezTo>
                      <a:cubicBezTo>
                        <a:pt x="35418" y="156543"/>
                        <a:pt x="34153" y="154642"/>
                        <a:pt x="32888" y="152741"/>
                      </a:cubicBezTo>
                      <a:cubicBezTo>
                        <a:pt x="30991" y="152741"/>
                        <a:pt x="29093" y="152741"/>
                        <a:pt x="27196" y="152741"/>
                      </a:cubicBezTo>
                      <a:cubicBezTo>
                        <a:pt x="21504" y="152741"/>
                        <a:pt x="18974" y="152741"/>
                        <a:pt x="17709" y="152741"/>
                      </a:cubicBezTo>
                      <a:lnTo>
                        <a:pt x="11384" y="153374"/>
                      </a:lnTo>
                      <a:lnTo>
                        <a:pt x="0" y="112179"/>
                      </a:lnTo>
                      <a:lnTo>
                        <a:pt x="5692" y="109010"/>
                      </a:lnTo>
                      <a:cubicBezTo>
                        <a:pt x="6957" y="108376"/>
                        <a:pt x="9487" y="106475"/>
                        <a:pt x="13282" y="104573"/>
                      </a:cubicBezTo>
                      <a:cubicBezTo>
                        <a:pt x="15179" y="103306"/>
                        <a:pt x="17076" y="102038"/>
                        <a:pt x="18974" y="101405"/>
                      </a:cubicBezTo>
                      <a:cubicBezTo>
                        <a:pt x="18974" y="100137"/>
                        <a:pt x="19606" y="98236"/>
                        <a:pt x="19606" y="95067"/>
                      </a:cubicBezTo>
                      <a:cubicBezTo>
                        <a:pt x="19606" y="92532"/>
                        <a:pt x="20239" y="89997"/>
                        <a:pt x="20871" y="88095"/>
                      </a:cubicBezTo>
                      <a:cubicBezTo>
                        <a:pt x="14547" y="81757"/>
                        <a:pt x="12017" y="79856"/>
                        <a:pt x="11384" y="79222"/>
                      </a:cubicBezTo>
                      <a:lnTo>
                        <a:pt x="6325" y="76053"/>
                      </a:lnTo>
                      <a:lnTo>
                        <a:pt x="8222" y="70349"/>
                      </a:lnTo>
                      <a:cubicBezTo>
                        <a:pt x="8854" y="67814"/>
                        <a:pt x="11384" y="62744"/>
                        <a:pt x="22769" y="41829"/>
                      </a:cubicBezTo>
                      <a:lnTo>
                        <a:pt x="25298" y="36759"/>
                      </a:lnTo>
                      <a:lnTo>
                        <a:pt x="30991" y="37393"/>
                      </a:lnTo>
                      <a:cubicBezTo>
                        <a:pt x="37315" y="38660"/>
                        <a:pt x="43007" y="39928"/>
                        <a:pt x="47435" y="41196"/>
                      </a:cubicBezTo>
                      <a:cubicBezTo>
                        <a:pt x="51862" y="37393"/>
                        <a:pt x="55024" y="34858"/>
                        <a:pt x="57554" y="33590"/>
                      </a:cubicBezTo>
                      <a:cubicBezTo>
                        <a:pt x="57554" y="32323"/>
                        <a:pt x="57554" y="29788"/>
                        <a:pt x="57554" y="27886"/>
                      </a:cubicBezTo>
                      <a:cubicBezTo>
                        <a:pt x="57554" y="23450"/>
                        <a:pt x="57554" y="20281"/>
                        <a:pt x="57554" y="17112"/>
                      </a:cubicBezTo>
                      <a:lnTo>
                        <a:pt x="57554" y="11408"/>
                      </a:lnTo>
                      <a:lnTo>
                        <a:pt x="96134" y="0"/>
                      </a:lnTo>
                      <a:lnTo>
                        <a:pt x="99296" y="4436"/>
                      </a:lnTo>
                      <a:cubicBezTo>
                        <a:pt x="100561" y="5704"/>
                        <a:pt x="102459" y="8873"/>
                        <a:pt x="108783" y="18380"/>
                      </a:cubicBezTo>
                      <a:cubicBezTo>
                        <a:pt x="110048" y="18380"/>
                        <a:pt x="112578" y="18380"/>
                        <a:pt x="114475" y="19013"/>
                      </a:cubicBezTo>
                      <a:cubicBezTo>
                        <a:pt x="117005" y="19013"/>
                        <a:pt x="119535" y="19647"/>
                        <a:pt x="122065" y="20281"/>
                      </a:cubicBezTo>
                      <a:cubicBezTo>
                        <a:pt x="122697" y="19647"/>
                        <a:pt x="123962" y="18380"/>
                        <a:pt x="125227" y="17112"/>
                      </a:cubicBezTo>
                      <a:cubicBezTo>
                        <a:pt x="129022" y="13309"/>
                        <a:pt x="131552" y="10774"/>
                        <a:pt x="132817" y="8873"/>
                      </a:cubicBezTo>
                      <a:lnTo>
                        <a:pt x="135979" y="6338"/>
                      </a:lnTo>
                      <a:lnTo>
                        <a:pt x="139774" y="7605"/>
                      </a:lnTo>
                      <a:cubicBezTo>
                        <a:pt x="144201" y="8873"/>
                        <a:pt x="149261" y="10774"/>
                        <a:pt x="154953" y="14577"/>
                      </a:cubicBezTo>
                      <a:cubicBezTo>
                        <a:pt x="161910" y="18380"/>
                        <a:pt x="165705" y="20281"/>
                        <a:pt x="166969" y="20915"/>
                      </a:cubicBezTo>
                      <a:lnTo>
                        <a:pt x="173294" y="23450"/>
                      </a:lnTo>
                      <a:lnTo>
                        <a:pt x="172029" y="29788"/>
                      </a:lnTo>
                      <a:cubicBezTo>
                        <a:pt x="170764" y="36759"/>
                        <a:pt x="169499" y="41829"/>
                        <a:pt x="168234" y="46266"/>
                      </a:cubicBezTo>
                      <a:cubicBezTo>
                        <a:pt x="172029" y="51336"/>
                        <a:pt x="173927" y="54505"/>
                        <a:pt x="175824" y="56406"/>
                      </a:cubicBezTo>
                      <a:cubicBezTo>
                        <a:pt x="177721" y="56406"/>
                        <a:pt x="180251" y="56406"/>
                        <a:pt x="182781" y="56406"/>
                      </a:cubicBezTo>
                      <a:cubicBezTo>
                        <a:pt x="187208" y="56406"/>
                        <a:pt x="190370" y="56406"/>
                        <a:pt x="191635" y="56406"/>
                      </a:cubicBezTo>
                      <a:lnTo>
                        <a:pt x="197960" y="55772"/>
                      </a:lnTo>
                      <a:lnTo>
                        <a:pt x="209977" y="96968"/>
                      </a:lnTo>
                      <a:lnTo>
                        <a:pt x="204285" y="100137"/>
                      </a:lnTo>
                      <a:cubicBezTo>
                        <a:pt x="203020" y="100771"/>
                        <a:pt x="200490" y="102672"/>
                        <a:pt x="196695" y="104573"/>
                      </a:cubicBezTo>
                      <a:cubicBezTo>
                        <a:pt x="194798" y="105841"/>
                        <a:pt x="192900" y="107109"/>
                        <a:pt x="191003" y="107742"/>
                      </a:cubicBezTo>
                      <a:cubicBezTo>
                        <a:pt x="191003" y="109010"/>
                        <a:pt x="190370" y="110911"/>
                        <a:pt x="190370" y="113446"/>
                      </a:cubicBezTo>
                      <a:cubicBezTo>
                        <a:pt x="190370" y="115981"/>
                        <a:pt x="189738" y="118517"/>
                        <a:pt x="189738" y="121052"/>
                      </a:cubicBezTo>
                      <a:cubicBezTo>
                        <a:pt x="191003" y="121685"/>
                        <a:pt x="191635" y="122953"/>
                        <a:pt x="193533" y="124221"/>
                      </a:cubicBezTo>
                      <a:cubicBezTo>
                        <a:pt x="196063" y="126756"/>
                        <a:pt x="197960" y="128657"/>
                        <a:pt x="199857" y="129925"/>
                      </a:cubicBezTo>
                      <a:lnTo>
                        <a:pt x="204285" y="133093"/>
                      </a:lnTo>
                      <a:lnTo>
                        <a:pt x="202387" y="138797"/>
                      </a:lnTo>
                      <a:cubicBezTo>
                        <a:pt x="201755" y="141333"/>
                        <a:pt x="199225" y="146403"/>
                        <a:pt x="187841" y="166684"/>
                      </a:cubicBezTo>
                      <a:lnTo>
                        <a:pt x="185311" y="171754"/>
                      </a:lnTo>
                      <a:lnTo>
                        <a:pt x="179619" y="171120"/>
                      </a:lnTo>
                      <a:cubicBezTo>
                        <a:pt x="174559" y="170486"/>
                        <a:pt x="168867" y="169219"/>
                        <a:pt x="163807" y="167317"/>
                      </a:cubicBezTo>
                      <a:cubicBezTo>
                        <a:pt x="160645" y="170486"/>
                        <a:pt x="156850" y="173021"/>
                        <a:pt x="153688" y="175557"/>
                      </a:cubicBezTo>
                      <a:cubicBezTo>
                        <a:pt x="153688" y="176824"/>
                        <a:pt x="153688" y="178092"/>
                        <a:pt x="153688" y="180627"/>
                      </a:cubicBezTo>
                      <a:cubicBezTo>
                        <a:pt x="154320" y="188232"/>
                        <a:pt x="153688" y="191401"/>
                        <a:pt x="153688" y="193302"/>
                      </a:cubicBezTo>
                      <a:lnTo>
                        <a:pt x="153055" y="198373"/>
                      </a:lnTo>
                      <a:lnTo>
                        <a:pt x="114475" y="207879"/>
                      </a:lnTo>
                      <a:close/>
                      <a:moveTo>
                        <a:pt x="88544" y="171754"/>
                      </a:moveTo>
                      <a:cubicBezTo>
                        <a:pt x="88544" y="171754"/>
                        <a:pt x="92339" y="172388"/>
                        <a:pt x="106886" y="174289"/>
                      </a:cubicBezTo>
                      <a:lnTo>
                        <a:pt x="110048" y="174923"/>
                      </a:lnTo>
                      <a:lnTo>
                        <a:pt x="111945" y="177458"/>
                      </a:lnTo>
                      <a:cubicBezTo>
                        <a:pt x="113210" y="179359"/>
                        <a:pt x="115108" y="182528"/>
                        <a:pt x="117638" y="186965"/>
                      </a:cubicBezTo>
                      <a:cubicBezTo>
                        <a:pt x="118270" y="188232"/>
                        <a:pt x="118903" y="188866"/>
                        <a:pt x="119535" y="190134"/>
                      </a:cubicBezTo>
                      <a:lnTo>
                        <a:pt x="136611" y="185063"/>
                      </a:lnTo>
                      <a:cubicBezTo>
                        <a:pt x="136611" y="183796"/>
                        <a:pt x="136611" y="182528"/>
                        <a:pt x="136611" y="181261"/>
                      </a:cubicBezTo>
                      <a:cubicBezTo>
                        <a:pt x="135979" y="175557"/>
                        <a:pt x="136611" y="171120"/>
                        <a:pt x="137244" y="168585"/>
                      </a:cubicBezTo>
                      <a:lnTo>
                        <a:pt x="137876" y="165416"/>
                      </a:lnTo>
                      <a:lnTo>
                        <a:pt x="141039" y="163515"/>
                      </a:lnTo>
                      <a:cubicBezTo>
                        <a:pt x="145466" y="160980"/>
                        <a:pt x="149893" y="157811"/>
                        <a:pt x="154320" y="152741"/>
                      </a:cubicBezTo>
                      <a:lnTo>
                        <a:pt x="157483" y="148938"/>
                      </a:lnTo>
                      <a:lnTo>
                        <a:pt x="162542" y="150205"/>
                      </a:lnTo>
                      <a:cubicBezTo>
                        <a:pt x="166969" y="151473"/>
                        <a:pt x="171397" y="152741"/>
                        <a:pt x="175191" y="153374"/>
                      </a:cubicBezTo>
                      <a:cubicBezTo>
                        <a:pt x="179619" y="145769"/>
                        <a:pt x="182149" y="140699"/>
                        <a:pt x="183413" y="137530"/>
                      </a:cubicBezTo>
                      <a:cubicBezTo>
                        <a:pt x="182149" y="136896"/>
                        <a:pt x="181516" y="135629"/>
                        <a:pt x="180251" y="134995"/>
                      </a:cubicBezTo>
                      <a:cubicBezTo>
                        <a:pt x="176456" y="131192"/>
                        <a:pt x="174559" y="129291"/>
                        <a:pt x="173294" y="128657"/>
                      </a:cubicBezTo>
                      <a:lnTo>
                        <a:pt x="168867" y="124854"/>
                      </a:lnTo>
                      <a:lnTo>
                        <a:pt x="171397" y="119150"/>
                      </a:lnTo>
                      <a:cubicBezTo>
                        <a:pt x="171397" y="119150"/>
                        <a:pt x="172029" y="117249"/>
                        <a:pt x="172662" y="112179"/>
                      </a:cubicBezTo>
                      <a:cubicBezTo>
                        <a:pt x="173294" y="104573"/>
                        <a:pt x="173927" y="101405"/>
                        <a:pt x="173927" y="100137"/>
                      </a:cubicBezTo>
                      <a:lnTo>
                        <a:pt x="175191" y="96334"/>
                      </a:lnTo>
                      <a:lnTo>
                        <a:pt x="178354" y="95067"/>
                      </a:lnTo>
                      <a:cubicBezTo>
                        <a:pt x="180251" y="94433"/>
                        <a:pt x="182781" y="92532"/>
                        <a:pt x="185311" y="91264"/>
                      </a:cubicBezTo>
                      <a:cubicBezTo>
                        <a:pt x="186576" y="90630"/>
                        <a:pt x="187208" y="89997"/>
                        <a:pt x="188473" y="89363"/>
                      </a:cubicBezTo>
                      <a:lnTo>
                        <a:pt x="183413" y="72251"/>
                      </a:lnTo>
                      <a:cubicBezTo>
                        <a:pt x="182149" y="72251"/>
                        <a:pt x="180884" y="72251"/>
                        <a:pt x="179619" y="72251"/>
                      </a:cubicBezTo>
                      <a:cubicBezTo>
                        <a:pt x="177089" y="72251"/>
                        <a:pt x="174559" y="72251"/>
                        <a:pt x="172662" y="72885"/>
                      </a:cubicBezTo>
                      <a:cubicBezTo>
                        <a:pt x="166969" y="75420"/>
                        <a:pt x="163807" y="70349"/>
                        <a:pt x="160012" y="65913"/>
                      </a:cubicBezTo>
                      <a:cubicBezTo>
                        <a:pt x="158115" y="62744"/>
                        <a:pt x="154953" y="58941"/>
                        <a:pt x="150526" y="52604"/>
                      </a:cubicBezTo>
                      <a:lnTo>
                        <a:pt x="147996" y="49435"/>
                      </a:lnTo>
                      <a:lnTo>
                        <a:pt x="149261" y="45632"/>
                      </a:lnTo>
                      <a:cubicBezTo>
                        <a:pt x="149893" y="43097"/>
                        <a:pt x="151158" y="38660"/>
                        <a:pt x="152423" y="32956"/>
                      </a:cubicBezTo>
                      <a:cubicBezTo>
                        <a:pt x="149893" y="31689"/>
                        <a:pt x="147363" y="30421"/>
                        <a:pt x="144201" y="28520"/>
                      </a:cubicBezTo>
                      <a:cubicBezTo>
                        <a:pt x="141039" y="26619"/>
                        <a:pt x="138509" y="25351"/>
                        <a:pt x="136611" y="24717"/>
                      </a:cubicBezTo>
                      <a:cubicBezTo>
                        <a:pt x="135979" y="25351"/>
                        <a:pt x="134714" y="26619"/>
                        <a:pt x="134082" y="27886"/>
                      </a:cubicBezTo>
                      <a:cubicBezTo>
                        <a:pt x="130919" y="31689"/>
                        <a:pt x="128389" y="34224"/>
                        <a:pt x="125227" y="36125"/>
                      </a:cubicBezTo>
                      <a:lnTo>
                        <a:pt x="123330" y="36759"/>
                      </a:lnTo>
                      <a:lnTo>
                        <a:pt x="119535" y="35492"/>
                      </a:lnTo>
                      <a:cubicBezTo>
                        <a:pt x="118903" y="34858"/>
                        <a:pt x="116373" y="34858"/>
                        <a:pt x="111945" y="34224"/>
                      </a:cubicBezTo>
                      <a:cubicBezTo>
                        <a:pt x="106253" y="33590"/>
                        <a:pt x="102459" y="33590"/>
                        <a:pt x="101194" y="33590"/>
                      </a:cubicBezTo>
                      <a:lnTo>
                        <a:pt x="97399" y="32956"/>
                      </a:lnTo>
                      <a:lnTo>
                        <a:pt x="95501" y="29788"/>
                      </a:lnTo>
                      <a:cubicBezTo>
                        <a:pt x="92339" y="24084"/>
                        <a:pt x="89809" y="20915"/>
                        <a:pt x="88544" y="18380"/>
                      </a:cubicBezTo>
                      <a:lnTo>
                        <a:pt x="72100" y="23450"/>
                      </a:lnTo>
                      <a:cubicBezTo>
                        <a:pt x="72100" y="24717"/>
                        <a:pt x="72100" y="25985"/>
                        <a:pt x="72100" y="27252"/>
                      </a:cubicBezTo>
                      <a:cubicBezTo>
                        <a:pt x="72100" y="33590"/>
                        <a:pt x="72100" y="36759"/>
                        <a:pt x="72100" y="38027"/>
                      </a:cubicBezTo>
                      <a:lnTo>
                        <a:pt x="72100" y="43731"/>
                      </a:lnTo>
                      <a:lnTo>
                        <a:pt x="67041" y="45632"/>
                      </a:lnTo>
                      <a:cubicBezTo>
                        <a:pt x="67041" y="45632"/>
                        <a:pt x="64511" y="47533"/>
                        <a:pt x="53127" y="56406"/>
                      </a:cubicBezTo>
                      <a:lnTo>
                        <a:pt x="49332" y="59575"/>
                      </a:lnTo>
                      <a:lnTo>
                        <a:pt x="44905" y="57674"/>
                      </a:lnTo>
                      <a:cubicBezTo>
                        <a:pt x="41742" y="56406"/>
                        <a:pt x="37315" y="55139"/>
                        <a:pt x="32255" y="54505"/>
                      </a:cubicBezTo>
                      <a:cubicBezTo>
                        <a:pt x="27828" y="62110"/>
                        <a:pt x="25298" y="67181"/>
                        <a:pt x="24034" y="70349"/>
                      </a:cubicBezTo>
                      <a:cubicBezTo>
                        <a:pt x="26563" y="72251"/>
                        <a:pt x="29726" y="75420"/>
                        <a:pt x="34153" y="79856"/>
                      </a:cubicBezTo>
                      <a:lnTo>
                        <a:pt x="37315" y="83025"/>
                      </a:lnTo>
                      <a:lnTo>
                        <a:pt x="36050" y="87461"/>
                      </a:lnTo>
                      <a:cubicBezTo>
                        <a:pt x="35418" y="88729"/>
                        <a:pt x="34785" y="91264"/>
                        <a:pt x="34785" y="96334"/>
                      </a:cubicBezTo>
                      <a:cubicBezTo>
                        <a:pt x="34153" y="103940"/>
                        <a:pt x="33520" y="106475"/>
                        <a:pt x="33520" y="107742"/>
                      </a:cubicBezTo>
                      <a:lnTo>
                        <a:pt x="32255" y="112179"/>
                      </a:lnTo>
                      <a:lnTo>
                        <a:pt x="28461" y="114080"/>
                      </a:lnTo>
                      <a:cubicBezTo>
                        <a:pt x="26563" y="114714"/>
                        <a:pt x="24034" y="116615"/>
                        <a:pt x="21504" y="117883"/>
                      </a:cubicBezTo>
                      <a:cubicBezTo>
                        <a:pt x="20239" y="118517"/>
                        <a:pt x="19606" y="119150"/>
                        <a:pt x="18341" y="119784"/>
                      </a:cubicBezTo>
                      <a:lnTo>
                        <a:pt x="23401" y="136896"/>
                      </a:lnTo>
                      <a:cubicBezTo>
                        <a:pt x="24666" y="136896"/>
                        <a:pt x="25931" y="136896"/>
                        <a:pt x="27196" y="136896"/>
                      </a:cubicBezTo>
                      <a:cubicBezTo>
                        <a:pt x="30991" y="136896"/>
                        <a:pt x="33520" y="136262"/>
                        <a:pt x="36050" y="136262"/>
                      </a:cubicBezTo>
                      <a:lnTo>
                        <a:pt x="41742" y="134995"/>
                      </a:lnTo>
                      <a:lnTo>
                        <a:pt x="44272" y="140699"/>
                      </a:lnTo>
                      <a:cubicBezTo>
                        <a:pt x="45537" y="142600"/>
                        <a:pt x="46802" y="145135"/>
                        <a:pt x="49332" y="148304"/>
                      </a:cubicBezTo>
                      <a:cubicBezTo>
                        <a:pt x="54392" y="154008"/>
                        <a:pt x="55657" y="155909"/>
                        <a:pt x="56289" y="156543"/>
                      </a:cubicBezTo>
                      <a:lnTo>
                        <a:pt x="58186" y="159712"/>
                      </a:lnTo>
                      <a:lnTo>
                        <a:pt x="57554" y="162881"/>
                      </a:lnTo>
                      <a:cubicBezTo>
                        <a:pt x="56289" y="169219"/>
                        <a:pt x="55024" y="173021"/>
                        <a:pt x="54392" y="176190"/>
                      </a:cubicBezTo>
                      <a:cubicBezTo>
                        <a:pt x="61981" y="180627"/>
                        <a:pt x="67041" y="183162"/>
                        <a:pt x="69571" y="184429"/>
                      </a:cubicBezTo>
                      <a:cubicBezTo>
                        <a:pt x="70203" y="183796"/>
                        <a:pt x="70836" y="182528"/>
                        <a:pt x="72100" y="181894"/>
                      </a:cubicBezTo>
                      <a:cubicBezTo>
                        <a:pt x="75263" y="178092"/>
                        <a:pt x="78425" y="175557"/>
                        <a:pt x="80955" y="173655"/>
                      </a:cubicBezTo>
                      <a:lnTo>
                        <a:pt x="84117" y="171754"/>
                      </a:lnTo>
                      <a:lnTo>
                        <a:pt x="88544" y="171754"/>
                      </a:lnTo>
                      <a:cubicBezTo>
                        <a:pt x="88544" y="171754"/>
                        <a:pt x="88544" y="171754"/>
                        <a:pt x="88544" y="1717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9" name="Google Shape;809;p66"/>
              <p:cNvGrpSpPr/>
              <p:nvPr/>
            </p:nvGrpSpPr>
            <p:grpSpPr>
              <a:xfrm>
                <a:off x="8443918" y="4467767"/>
                <a:ext cx="498246" cy="500172"/>
                <a:chOff x="8443918" y="4467767"/>
                <a:chExt cx="498246" cy="500172"/>
              </a:xfrm>
            </p:grpSpPr>
            <p:sp>
              <p:nvSpPr>
                <p:cNvPr id="810" name="Google Shape;810;p66"/>
                <p:cNvSpPr/>
                <p:nvPr/>
              </p:nvSpPr>
              <p:spPr>
                <a:xfrm>
                  <a:off x="8688449" y="4467767"/>
                  <a:ext cx="253715" cy="223844"/>
                </a:xfrm>
                <a:custGeom>
                  <a:rect b="b" l="l" r="r" t="t"/>
                  <a:pathLst>
                    <a:path extrusionOk="0" h="223844" w="253715">
                      <a:moveTo>
                        <a:pt x="247924" y="51457"/>
                      </a:moveTo>
                      <a:lnTo>
                        <a:pt x="243497" y="40049"/>
                      </a:lnTo>
                      <a:lnTo>
                        <a:pt x="201755" y="81878"/>
                      </a:lnTo>
                      <a:lnTo>
                        <a:pt x="178354" y="75540"/>
                      </a:lnTo>
                      <a:lnTo>
                        <a:pt x="172029" y="52091"/>
                      </a:lnTo>
                      <a:lnTo>
                        <a:pt x="213772" y="10261"/>
                      </a:lnTo>
                      <a:lnTo>
                        <a:pt x="202387" y="5825"/>
                      </a:lnTo>
                      <a:cubicBezTo>
                        <a:pt x="172029" y="-6217"/>
                        <a:pt x="137876" y="754"/>
                        <a:pt x="114475" y="23570"/>
                      </a:cubicBezTo>
                      <a:cubicBezTo>
                        <a:pt x="92339" y="45753"/>
                        <a:pt x="84750" y="78075"/>
                        <a:pt x="94869" y="107229"/>
                      </a:cubicBezTo>
                      <a:lnTo>
                        <a:pt x="0" y="202296"/>
                      </a:lnTo>
                      <a:lnTo>
                        <a:pt x="11384" y="213704"/>
                      </a:lnTo>
                      <a:lnTo>
                        <a:pt x="113843" y="111032"/>
                      </a:lnTo>
                      <a:lnTo>
                        <a:pt x="111945" y="105962"/>
                      </a:lnTo>
                      <a:cubicBezTo>
                        <a:pt x="101826" y="81244"/>
                        <a:pt x="107518" y="53358"/>
                        <a:pt x="125860" y="34345"/>
                      </a:cubicBezTo>
                      <a:cubicBezTo>
                        <a:pt x="141671" y="18500"/>
                        <a:pt x="163175" y="12162"/>
                        <a:pt x="184678" y="16599"/>
                      </a:cubicBezTo>
                      <a:lnTo>
                        <a:pt x="154320" y="47020"/>
                      </a:lnTo>
                      <a:lnTo>
                        <a:pt x="165072" y="88216"/>
                      </a:lnTo>
                      <a:lnTo>
                        <a:pt x="206182" y="98990"/>
                      </a:lnTo>
                      <a:lnTo>
                        <a:pt x="236540" y="68569"/>
                      </a:lnTo>
                      <a:cubicBezTo>
                        <a:pt x="240335" y="89483"/>
                        <a:pt x="234010" y="111666"/>
                        <a:pt x="218831" y="127510"/>
                      </a:cubicBezTo>
                      <a:cubicBezTo>
                        <a:pt x="199857" y="146523"/>
                        <a:pt x="172029" y="151594"/>
                        <a:pt x="147363" y="141453"/>
                      </a:cubicBezTo>
                      <a:lnTo>
                        <a:pt x="142304" y="139552"/>
                      </a:lnTo>
                      <a:lnTo>
                        <a:pt x="70836" y="211803"/>
                      </a:lnTo>
                      <a:lnTo>
                        <a:pt x="81587" y="223844"/>
                      </a:lnTo>
                      <a:lnTo>
                        <a:pt x="146098" y="158565"/>
                      </a:lnTo>
                      <a:cubicBezTo>
                        <a:pt x="175191" y="168706"/>
                        <a:pt x="207447" y="161100"/>
                        <a:pt x="229583" y="138918"/>
                      </a:cubicBezTo>
                      <a:cubicBezTo>
                        <a:pt x="252984" y="116102"/>
                        <a:pt x="259941" y="81244"/>
                        <a:pt x="247924" y="514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p66"/>
                <p:cNvSpPr/>
                <p:nvPr/>
              </p:nvSpPr>
              <p:spPr>
                <a:xfrm>
                  <a:off x="8443918" y="4714428"/>
                  <a:ext cx="217335" cy="253511"/>
                </a:xfrm>
                <a:custGeom>
                  <a:rect b="b" l="l" r="r" t="t"/>
                  <a:pathLst>
                    <a:path extrusionOk="0" h="253511" w="217335">
                      <a:moveTo>
                        <a:pt x="205318" y="75420"/>
                      </a:moveTo>
                      <a:lnTo>
                        <a:pt x="139543" y="141333"/>
                      </a:lnTo>
                      <a:lnTo>
                        <a:pt x="141440" y="146403"/>
                      </a:lnTo>
                      <a:cubicBezTo>
                        <a:pt x="151559" y="171120"/>
                        <a:pt x="145867" y="199006"/>
                        <a:pt x="127526" y="218020"/>
                      </a:cubicBezTo>
                      <a:cubicBezTo>
                        <a:pt x="111714" y="233864"/>
                        <a:pt x="90211" y="240202"/>
                        <a:pt x="68707" y="235766"/>
                      </a:cubicBezTo>
                      <a:lnTo>
                        <a:pt x="99065" y="205344"/>
                      </a:lnTo>
                      <a:lnTo>
                        <a:pt x="88313" y="164149"/>
                      </a:lnTo>
                      <a:lnTo>
                        <a:pt x="47203" y="153374"/>
                      </a:lnTo>
                      <a:lnTo>
                        <a:pt x="16845" y="183796"/>
                      </a:lnTo>
                      <a:cubicBezTo>
                        <a:pt x="13051" y="162881"/>
                        <a:pt x="19375" y="140699"/>
                        <a:pt x="34554" y="124854"/>
                      </a:cubicBezTo>
                      <a:cubicBezTo>
                        <a:pt x="53528" y="105841"/>
                        <a:pt x="81356" y="100771"/>
                        <a:pt x="106022" y="110911"/>
                      </a:cubicBezTo>
                      <a:lnTo>
                        <a:pt x="111082" y="112813"/>
                      </a:lnTo>
                      <a:lnTo>
                        <a:pt x="212276" y="11408"/>
                      </a:lnTo>
                      <a:lnTo>
                        <a:pt x="200891" y="0"/>
                      </a:lnTo>
                      <a:lnTo>
                        <a:pt x="107287" y="94433"/>
                      </a:lnTo>
                      <a:cubicBezTo>
                        <a:pt x="78194" y="84292"/>
                        <a:pt x="45939" y="91898"/>
                        <a:pt x="23802" y="114080"/>
                      </a:cubicBezTo>
                      <a:cubicBezTo>
                        <a:pt x="1034" y="136896"/>
                        <a:pt x="-6556" y="171754"/>
                        <a:pt x="6094" y="202175"/>
                      </a:cubicBezTo>
                      <a:lnTo>
                        <a:pt x="10521" y="213583"/>
                      </a:lnTo>
                      <a:lnTo>
                        <a:pt x="52263" y="171754"/>
                      </a:lnTo>
                      <a:lnTo>
                        <a:pt x="75664" y="178092"/>
                      </a:lnTo>
                      <a:lnTo>
                        <a:pt x="81989" y="201541"/>
                      </a:lnTo>
                      <a:lnTo>
                        <a:pt x="40246" y="243371"/>
                      </a:lnTo>
                      <a:lnTo>
                        <a:pt x="51631" y="247807"/>
                      </a:lnTo>
                      <a:cubicBezTo>
                        <a:pt x="61750" y="251610"/>
                        <a:pt x="71869" y="253511"/>
                        <a:pt x="81989" y="253511"/>
                      </a:cubicBezTo>
                      <a:cubicBezTo>
                        <a:pt x="102860" y="253511"/>
                        <a:pt x="123731" y="245272"/>
                        <a:pt x="139543" y="229428"/>
                      </a:cubicBezTo>
                      <a:cubicBezTo>
                        <a:pt x="161679" y="207245"/>
                        <a:pt x="169268" y="174923"/>
                        <a:pt x="159149" y="145769"/>
                      </a:cubicBezTo>
                      <a:lnTo>
                        <a:pt x="217335" y="87461"/>
                      </a:lnTo>
                      <a:lnTo>
                        <a:pt x="205318" y="754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12" name="Google Shape;812;p66"/>
          <p:cNvGrpSpPr/>
          <p:nvPr/>
        </p:nvGrpSpPr>
        <p:grpSpPr>
          <a:xfrm>
            <a:off x="10436675" y="5791613"/>
            <a:ext cx="1713750" cy="761150"/>
            <a:chOff x="10436675" y="5791613"/>
            <a:chExt cx="1713750" cy="761150"/>
          </a:xfrm>
        </p:grpSpPr>
        <p:sp>
          <p:nvSpPr>
            <p:cNvPr id="813" name="Google Shape;813;p66"/>
            <p:cNvSpPr/>
            <p:nvPr/>
          </p:nvSpPr>
          <p:spPr>
            <a:xfrm>
              <a:off x="10436675" y="5791613"/>
              <a:ext cx="1713750" cy="761150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Data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814" name="Google Shape;814;p66"/>
            <p:cNvPicPr preferRelativeResize="0"/>
            <p:nvPr/>
          </p:nvPicPr>
          <p:blipFill rotWithShape="1">
            <a:blip r:embed="rId12">
              <a:alphaModFix/>
            </a:blip>
            <a:srcRect b="24032" l="0" r="0" t="21172"/>
            <a:stretch/>
          </p:blipFill>
          <p:spPr>
            <a:xfrm>
              <a:off x="11107600" y="6300612"/>
              <a:ext cx="365700" cy="20038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5" name="Google Shape;815;p66"/>
          <p:cNvCxnSpPr>
            <a:stCxn id="757" idx="2"/>
            <a:endCxn id="816" idx="0"/>
          </p:cNvCxnSpPr>
          <p:nvPr/>
        </p:nvCxnSpPr>
        <p:spPr>
          <a:xfrm>
            <a:off x="11300550" y="4126032"/>
            <a:ext cx="300" cy="46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17" name="Google Shape;817;p66"/>
          <p:cNvSpPr/>
          <p:nvPr/>
        </p:nvSpPr>
        <p:spPr>
          <a:xfrm>
            <a:off x="0" y="6622450"/>
            <a:ext cx="12188700" cy="2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6"/>
          <p:cNvSpPr txBox="1"/>
          <p:nvPr/>
        </p:nvSpPr>
        <p:spPr>
          <a:xfrm>
            <a:off x="1392075" y="6543975"/>
            <a:ext cx="20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Engineering</a:t>
            </a: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p66"/>
          <p:cNvSpPr txBox="1"/>
          <p:nvPr/>
        </p:nvSpPr>
        <p:spPr>
          <a:xfrm>
            <a:off x="5464575" y="6546250"/>
            <a:ext cx="4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Analytics | Data Science | Software Engineering</a:t>
            </a: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p66"/>
          <p:cNvSpPr txBox="1"/>
          <p:nvPr/>
        </p:nvSpPr>
        <p:spPr>
          <a:xfrm>
            <a:off x="10513450" y="6538350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DataOps | MLOps</a:t>
            </a: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1" name="Google Shape;821;p66"/>
          <p:cNvCxnSpPr/>
          <p:nvPr/>
        </p:nvCxnSpPr>
        <p:spPr>
          <a:xfrm>
            <a:off x="10400113" y="-8162"/>
            <a:ext cx="42900" cy="6860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66"/>
          <p:cNvCxnSpPr/>
          <p:nvPr/>
        </p:nvCxnSpPr>
        <p:spPr>
          <a:xfrm>
            <a:off x="4733600" y="6612400"/>
            <a:ext cx="10800" cy="267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23" name="Google Shape;823;p66"/>
          <p:cNvGrpSpPr/>
          <p:nvPr/>
        </p:nvGrpSpPr>
        <p:grpSpPr>
          <a:xfrm>
            <a:off x="10444075" y="4587538"/>
            <a:ext cx="1713750" cy="761150"/>
            <a:chOff x="10436675" y="5639213"/>
            <a:chExt cx="1713750" cy="761150"/>
          </a:xfrm>
        </p:grpSpPr>
        <p:sp>
          <p:nvSpPr>
            <p:cNvPr id="816" name="Google Shape;816;p66"/>
            <p:cNvSpPr/>
            <p:nvPr/>
          </p:nvSpPr>
          <p:spPr>
            <a:xfrm>
              <a:off x="10436675" y="5639213"/>
              <a:ext cx="1713750" cy="761150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"/>
                  <a:ea typeface="Montserrat"/>
                  <a:cs typeface="Montserrat"/>
                  <a:sym typeface="Montserrat"/>
                </a:rPr>
                <a:t>Data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Montserrat"/>
                  <a:ea typeface="Montserrat"/>
                  <a:cs typeface="Montserrat"/>
                  <a:sym typeface="Montserrat"/>
                </a:rPr>
                <a:t>Governance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824" name="Google Shape;824;p66"/>
            <p:cNvPicPr preferRelativeResize="0"/>
            <p:nvPr/>
          </p:nvPicPr>
          <p:blipFill rotWithShape="1">
            <a:blip r:embed="rId12">
              <a:alphaModFix/>
            </a:blip>
            <a:srcRect b="24032" l="0" r="0" t="21172"/>
            <a:stretch/>
          </p:blipFill>
          <p:spPr>
            <a:xfrm>
              <a:off x="11100200" y="6109087"/>
              <a:ext cx="365700" cy="20038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5" name="Google Shape;825;p66"/>
          <p:cNvCxnSpPr/>
          <p:nvPr/>
        </p:nvCxnSpPr>
        <p:spPr>
          <a:xfrm>
            <a:off x="11238550" y="5363470"/>
            <a:ext cx="300" cy="46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26" name="Google Shape;826;p66"/>
          <p:cNvGrpSpPr/>
          <p:nvPr/>
        </p:nvGrpSpPr>
        <p:grpSpPr>
          <a:xfrm>
            <a:off x="10767386" y="2287625"/>
            <a:ext cx="1267211" cy="1024108"/>
            <a:chOff x="419624" y="327800"/>
            <a:chExt cx="1267211" cy="1024108"/>
          </a:xfrm>
        </p:grpSpPr>
        <p:sp>
          <p:nvSpPr>
            <p:cNvPr id="827" name="Google Shape;827;p66"/>
            <p:cNvSpPr/>
            <p:nvPr/>
          </p:nvSpPr>
          <p:spPr>
            <a:xfrm>
              <a:off x="419624" y="385608"/>
              <a:ext cx="1151700" cy="96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6"/>
            <p:cNvSpPr txBox="1"/>
            <p:nvPr/>
          </p:nvSpPr>
          <p:spPr>
            <a:xfrm>
              <a:off x="439576" y="939950"/>
              <a:ext cx="111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Proxima Nova"/>
                  <a:ea typeface="Proxima Nova"/>
                  <a:cs typeface="Proxima Nova"/>
                  <a:sym typeface="Proxima Nova"/>
                </a:rPr>
                <a:t>Automation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29" name="Google Shape;829;p66"/>
            <p:cNvPicPr preferRelativeResize="0"/>
            <p:nvPr/>
          </p:nvPicPr>
          <p:blipFill rotWithShape="1">
            <a:blip r:embed="rId18">
              <a:alphaModFix/>
            </a:blip>
            <a:srcRect b="14018" l="11715" r="16496" t="9709"/>
            <a:stretch/>
          </p:blipFill>
          <p:spPr>
            <a:xfrm>
              <a:off x="1237018" y="327800"/>
              <a:ext cx="449817" cy="420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66"/>
            <p:cNvSpPr/>
            <p:nvPr/>
          </p:nvSpPr>
          <p:spPr>
            <a:xfrm>
              <a:off x="836530" y="647072"/>
              <a:ext cx="395008" cy="369515"/>
            </a:xfrm>
            <a:custGeom>
              <a:rect b="b" l="l" r="r" t="t"/>
              <a:pathLst>
                <a:path extrusionOk="0" h="600837" w="600773">
                  <a:moveTo>
                    <a:pt x="348928" y="600837"/>
                  </a:moveTo>
                  <a:lnTo>
                    <a:pt x="248873" y="600837"/>
                  </a:lnTo>
                  <a:lnTo>
                    <a:pt x="246723" y="596347"/>
                  </a:lnTo>
                  <a:cubicBezTo>
                    <a:pt x="242433" y="586360"/>
                    <a:pt x="239211" y="575956"/>
                    <a:pt x="237109" y="565293"/>
                  </a:cubicBezTo>
                  <a:cubicBezTo>
                    <a:pt x="234453" y="553909"/>
                    <a:pt x="232176" y="545244"/>
                    <a:pt x="230342" y="539615"/>
                  </a:cubicBezTo>
                  <a:cubicBezTo>
                    <a:pt x="197454" y="525132"/>
                    <a:pt x="184931" y="519439"/>
                    <a:pt x="179745" y="517036"/>
                  </a:cubicBezTo>
                  <a:cubicBezTo>
                    <a:pt x="171774" y="520163"/>
                    <a:pt x="164127" y="524061"/>
                    <a:pt x="156913" y="528673"/>
                  </a:cubicBezTo>
                  <a:cubicBezTo>
                    <a:pt x="148304" y="534259"/>
                    <a:pt x="139371" y="539328"/>
                    <a:pt x="130160" y="543852"/>
                  </a:cubicBezTo>
                  <a:lnTo>
                    <a:pt x="126239" y="545560"/>
                  </a:lnTo>
                  <a:lnTo>
                    <a:pt x="122444" y="543410"/>
                  </a:lnTo>
                  <a:cubicBezTo>
                    <a:pt x="113969" y="537718"/>
                    <a:pt x="92213" y="517099"/>
                    <a:pt x="55720" y="480164"/>
                  </a:cubicBezTo>
                  <a:lnTo>
                    <a:pt x="52557" y="476875"/>
                  </a:lnTo>
                  <a:lnTo>
                    <a:pt x="53759" y="472511"/>
                  </a:lnTo>
                  <a:cubicBezTo>
                    <a:pt x="54898" y="468337"/>
                    <a:pt x="59009" y="458407"/>
                    <a:pt x="80955" y="420459"/>
                  </a:cubicBezTo>
                  <a:cubicBezTo>
                    <a:pt x="79374" y="416601"/>
                    <a:pt x="76148" y="409138"/>
                    <a:pt x="69760" y="395161"/>
                  </a:cubicBezTo>
                  <a:cubicBezTo>
                    <a:pt x="65687" y="385895"/>
                    <a:pt x="62593" y="376230"/>
                    <a:pt x="60526" y="366321"/>
                  </a:cubicBezTo>
                  <a:cubicBezTo>
                    <a:pt x="53190" y="365056"/>
                    <a:pt x="44588" y="363095"/>
                    <a:pt x="34912" y="360502"/>
                  </a:cubicBezTo>
                  <a:cubicBezTo>
                    <a:pt x="21061" y="356454"/>
                    <a:pt x="11511" y="354178"/>
                    <a:pt x="6325" y="352849"/>
                  </a:cubicBezTo>
                  <a:lnTo>
                    <a:pt x="0" y="351585"/>
                  </a:lnTo>
                  <a:lnTo>
                    <a:pt x="0" y="246153"/>
                  </a:lnTo>
                  <a:lnTo>
                    <a:pt x="6325" y="244699"/>
                  </a:lnTo>
                  <a:cubicBezTo>
                    <a:pt x="10752" y="243687"/>
                    <a:pt x="19733" y="241220"/>
                    <a:pt x="33773" y="237109"/>
                  </a:cubicBezTo>
                  <a:cubicBezTo>
                    <a:pt x="42224" y="234503"/>
                    <a:pt x="50819" y="232391"/>
                    <a:pt x="59514" y="230785"/>
                  </a:cubicBezTo>
                  <a:cubicBezTo>
                    <a:pt x="62171" y="225535"/>
                    <a:pt x="65839" y="216934"/>
                    <a:pt x="70962" y="205170"/>
                  </a:cubicBezTo>
                  <a:cubicBezTo>
                    <a:pt x="74537" y="196106"/>
                    <a:pt x="78765" y="187313"/>
                    <a:pt x="83611" y="178860"/>
                  </a:cubicBezTo>
                  <a:cubicBezTo>
                    <a:pt x="67800" y="150020"/>
                    <a:pt x="59704" y="138635"/>
                    <a:pt x="55720" y="133892"/>
                  </a:cubicBezTo>
                  <a:lnTo>
                    <a:pt x="51609" y="129275"/>
                  </a:lnTo>
                  <a:lnTo>
                    <a:pt x="55151" y="124152"/>
                  </a:lnTo>
                  <a:cubicBezTo>
                    <a:pt x="60969" y="115803"/>
                    <a:pt x="82599" y="93351"/>
                    <a:pt x="121306" y="55656"/>
                  </a:cubicBezTo>
                  <a:lnTo>
                    <a:pt x="125290" y="51798"/>
                  </a:lnTo>
                  <a:lnTo>
                    <a:pt x="130287" y="54265"/>
                  </a:lnTo>
                  <a:cubicBezTo>
                    <a:pt x="148100" y="62579"/>
                    <a:pt x="165230" y="72286"/>
                    <a:pt x="181516" y="83295"/>
                  </a:cubicBezTo>
                  <a:cubicBezTo>
                    <a:pt x="198335" y="75456"/>
                    <a:pt x="215637" y="68697"/>
                    <a:pt x="233315" y="63056"/>
                  </a:cubicBezTo>
                  <a:cubicBezTo>
                    <a:pt x="234516" y="58692"/>
                    <a:pt x="236730" y="50787"/>
                    <a:pt x="240525" y="36430"/>
                  </a:cubicBezTo>
                  <a:cubicBezTo>
                    <a:pt x="243813" y="23780"/>
                    <a:pt x="246849" y="13535"/>
                    <a:pt x="249252" y="5566"/>
                  </a:cubicBezTo>
                  <a:lnTo>
                    <a:pt x="250960" y="0"/>
                  </a:lnTo>
                  <a:lnTo>
                    <a:pt x="352154" y="0"/>
                  </a:lnTo>
                  <a:lnTo>
                    <a:pt x="354178" y="4933"/>
                  </a:lnTo>
                  <a:cubicBezTo>
                    <a:pt x="357466" y="13155"/>
                    <a:pt x="362906" y="31560"/>
                    <a:pt x="370748" y="61285"/>
                  </a:cubicBezTo>
                  <a:cubicBezTo>
                    <a:pt x="374733" y="62930"/>
                    <a:pt x="382196" y="65902"/>
                    <a:pt x="396046" y="71089"/>
                  </a:cubicBezTo>
                  <a:cubicBezTo>
                    <a:pt x="405168" y="74339"/>
                    <a:pt x="413907" y="78581"/>
                    <a:pt x="422104" y="83738"/>
                  </a:cubicBezTo>
                  <a:cubicBezTo>
                    <a:pt x="429774" y="80828"/>
                    <a:pt x="437076" y="77029"/>
                    <a:pt x="443860" y="72417"/>
                  </a:cubicBezTo>
                  <a:cubicBezTo>
                    <a:pt x="452652" y="66680"/>
                    <a:pt x="461823" y="61545"/>
                    <a:pt x="471309" y="57048"/>
                  </a:cubicBezTo>
                  <a:lnTo>
                    <a:pt x="475041" y="55467"/>
                  </a:lnTo>
                  <a:lnTo>
                    <a:pt x="478519" y="57554"/>
                  </a:lnTo>
                  <a:cubicBezTo>
                    <a:pt x="491900" y="66456"/>
                    <a:pt x="504043" y="77089"/>
                    <a:pt x="514633" y="89177"/>
                  </a:cubicBezTo>
                  <a:cubicBezTo>
                    <a:pt x="524848" y="100093"/>
                    <a:pt x="535636" y="110459"/>
                    <a:pt x="546951" y="120231"/>
                  </a:cubicBezTo>
                  <a:lnTo>
                    <a:pt x="552138" y="124342"/>
                  </a:lnTo>
                  <a:lnTo>
                    <a:pt x="548975" y="130160"/>
                  </a:lnTo>
                  <a:cubicBezTo>
                    <a:pt x="536326" y="153055"/>
                    <a:pt x="526966" y="169752"/>
                    <a:pt x="519629" y="180757"/>
                  </a:cubicBezTo>
                  <a:cubicBezTo>
                    <a:pt x="531140" y="213835"/>
                    <a:pt x="536326" y="228002"/>
                    <a:pt x="538603" y="233884"/>
                  </a:cubicBezTo>
                  <a:cubicBezTo>
                    <a:pt x="547898" y="235304"/>
                    <a:pt x="557071" y="237418"/>
                    <a:pt x="566052" y="240208"/>
                  </a:cubicBezTo>
                  <a:cubicBezTo>
                    <a:pt x="579713" y="244193"/>
                    <a:pt x="589326" y="246533"/>
                    <a:pt x="594449" y="247798"/>
                  </a:cubicBezTo>
                  <a:lnTo>
                    <a:pt x="600774" y="249063"/>
                  </a:lnTo>
                  <a:lnTo>
                    <a:pt x="600774" y="354431"/>
                  </a:lnTo>
                  <a:lnTo>
                    <a:pt x="594449" y="355822"/>
                  </a:lnTo>
                  <a:cubicBezTo>
                    <a:pt x="591224" y="356581"/>
                    <a:pt x="583824" y="358542"/>
                    <a:pt x="567000" y="363475"/>
                  </a:cubicBezTo>
                  <a:cubicBezTo>
                    <a:pt x="558481" y="366068"/>
                    <a:pt x="549825" y="368180"/>
                    <a:pt x="541070" y="369799"/>
                  </a:cubicBezTo>
                  <a:cubicBezTo>
                    <a:pt x="537042" y="378188"/>
                    <a:pt x="533453" y="386780"/>
                    <a:pt x="530318" y="395541"/>
                  </a:cubicBezTo>
                  <a:cubicBezTo>
                    <a:pt x="527320" y="404886"/>
                    <a:pt x="523064" y="413779"/>
                    <a:pt x="517669" y="421977"/>
                  </a:cubicBezTo>
                  <a:cubicBezTo>
                    <a:pt x="520388" y="426594"/>
                    <a:pt x="524562" y="433804"/>
                    <a:pt x="530318" y="443481"/>
                  </a:cubicBezTo>
                  <a:cubicBezTo>
                    <a:pt x="534778" y="451841"/>
                    <a:pt x="539829" y="459873"/>
                    <a:pt x="545434" y="467514"/>
                  </a:cubicBezTo>
                  <a:lnTo>
                    <a:pt x="548975" y="472068"/>
                  </a:lnTo>
                  <a:lnTo>
                    <a:pt x="545687" y="476875"/>
                  </a:lnTo>
                  <a:cubicBezTo>
                    <a:pt x="539868" y="485223"/>
                    <a:pt x="518364" y="507612"/>
                    <a:pt x="479911" y="545307"/>
                  </a:cubicBezTo>
                  <a:lnTo>
                    <a:pt x="475989" y="549165"/>
                  </a:lnTo>
                  <a:lnTo>
                    <a:pt x="470993" y="546825"/>
                  </a:lnTo>
                  <a:cubicBezTo>
                    <a:pt x="453461" y="538432"/>
                    <a:pt x="436552" y="528794"/>
                    <a:pt x="420396" y="517985"/>
                  </a:cubicBezTo>
                  <a:cubicBezTo>
                    <a:pt x="404480" y="527209"/>
                    <a:pt x="387278" y="534009"/>
                    <a:pt x="369357" y="538160"/>
                  </a:cubicBezTo>
                  <a:cubicBezTo>
                    <a:pt x="365738" y="546270"/>
                    <a:pt x="363024" y="554756"/>
                    <a:pt x="361261" y="563459"/>
                  </a:cubicBezTo>
                  <a:cubicBezTo>
                    <a:pt x="359082" y="574856"/>
                    <a:pt x="355690" y="585987"/>
                    <a:pt x="351142" y="596663"/>
                  </a:cubicBezTo>
                  <a:close/>
                  <a:moveTo>
                    <a:pt x="259056" y="585026"/>
                  </a:moveTo>
                  <a:lnTo>
                    <a:pt x="338809" y="585026"/>
                  </a:lnTo>
                  <a:cubicBezTo>
                    <a:pt x="341634" y="576740"/>
                    <a:pt x="343957" y="568291"/>
                    <a:pt x="345766" y="559727"/>
                  </a:cubicBezTo>
                  <a:cubicBezTo>
                    <a:pt x="347926" y="548210"/>
                    <a:pt x="351851" y="537095"/>
                    <a:pt x="357403" y="526776"/>
                  </a:cubicBezTo>
                  <a:lnTo>
                    <a:pt x="359301" y="523803"/>
                  </a:lnTo>
                  <a:lnTo>
                    <a:pt x="362779" y="523171"/>
                  </a:lnTo>
                  <a:cubicBezTo>
                    <a:pt x="381877" y="519133"/>
                    <a:pt x="400144" y="511861"/>
                    <a:pt x="416791" y="501667"/>
                  </a:cubicBezTo>
                  <a:lnTo>
                    <a:pt x="421092" y="499137"/>
                  </a:lnTo>
                  <a:lnTo>
                    <a:pt x="425203" y="501920"/>
                  </a:lnTo>
                  <a:cubicBezTo>
                    <a:pt x="440490" y="512398"/>
                    <a:pt x="456512" y="521761"/>
                    <a:pt x="473143" y="529938"/>
                  </a:cubicBezTo>
                  <a:cubicBezTo>
                    <a:pt x="507612" y="496038"/>
                    <a:pt x="523044" y="479721"/>
                    <a:pt x="529559" y="472005"/>
                  </a:cubicBezTo>
                  <a:cubicBezTo>
                    <a:pt x="525638" y="466376"/>
                    <a:pt x="521274" y="459356"/>
                    <a:pt x="516910" y="451197"/>
                  </a:cubicBezTo>
                  <a:cubicBezTo>
                    <a:pt x="506853" y="433615"/>
                    <a:pt x="503185" y="427480"/>
                    <a:pt x="501920" y="425393"/>
                  </a:cubicBezTo>
                  <a:lnTo>
                    <a:pt x="498631" y="420206"/>
                  </a:lnTo>
                  <a:lnTo>
                    <a:pt x="502869" y="415716"/>
                  </a:lnTo>
                  <a:cubicBezTo>
                    <a:pt x="509006" y="408080"/>
                    <a:pt x="513583" y="399312"/>
                    <a:pt x="516340" y="389912"/>
                  </a:cubicBezTo>
                  <a:cubicBezTo>
                    <a:pt x="520091" y="379022"/>
                    <a:pt x="524702" y="368448"/>
                    <a:pt x="530128" y="358289"/>
                  </a:cubicBezTo>
                  <a:lnTo>
                    <a:pt x="532089" y="355126"/>
                  </a:lnTo>
                  <a:lnTo>
                    <a:pt x="535820" y="354620"/>
                  </a:lnTo>
                  <a:cubicBezTo>
                    <a:pt x="545145" y="353140"/>
                    <a:pt x="554358" y="351027"/>
                    <a:pt x="563395" y="348296"/>
                  </a:cubicBezTo>
                  <a:cubicBezTo>
                    <a:pt x="572756" y="345513"/>
                    <a:pt x="580219" y="343426"/>
                    <a:pt x="585531" y="341971"/>
                  </a:cubicBezTo>
                  <a:lnTo>
                    <a:pt x="585531" y="261838"/>
                  </a:lnTo>
                  <a:cubicBezTo>
                    <a:pt x="579839" y="260447"/>
                    <a:pt x="572123" y="258297"/>
                    <a:pt x="562130" y="255514"/>
                  </a:cubicBezTo>
                  <a:cubicBezTo>
                    <a:pt x="553523" y="252704"/>
                    <a:pt x="544703" y="250590"/>
                    <a:pt x="535757" y="249189"/>
                  </a:cubicBezTo>
                  <a:cubicBezTo>
                    <a:pt x="527978" y="251087"/>
                    <a:pt x="527851" y="250897"/>
                    <a:pt x="504134" y="182022"/>
                  </a:cubicBezTo>
                  <a:lnTo>
                    <a:pt x="502806" y="178290"/>
                  </a:lnTo>
                  <a:lnTo>
                    <a:pt x="505019" y="175002"/>
                  </a:lnTo>
                  <a:cubicBezTo>
                    <a:pt x="511344" y="165325"/>
                    <a:pt x="520957" y="149703"/>
                    <a:pt x="532721" y="127883"/>
                  </a:cubicBezTo>
                  <a:cubicBezTo>
                    <a:pt x="525764" y="121559"/>
                    <a:pt x="516214" y="112451"/>
                    <a:pt x="503881" y="99739"/>
                  </a:cubicBezTo>
                  <a:cubicBezTo>
                    <a:pt x="495063" y="89814"/>
                    <a:pt x="485203" y="80866"/>
                    <a:pt x="474472" y="73049"/>
                  </a:cubicBezTo>
                  <a:cubicBezTo>
                    <a:pt x="469538" y="75516"/>
                    <a:pt x="462328" y="79690"/>
                    <a:pt x="453031" y="85698"/>
                  </a:cubicBezTo>
                  <a:cubicBezTo>
                    <a:pt x="443673" y="92016"/>
                    <a:pt x="433388" y="96838"/>
                    <a:pt x="422547" y="99992"/>
                  </a:cubicBezTo>
                  <a:lnTo>
                    <a:pt x="418752" y="101004"/>
                  </a:lnTo>
                  <a:lnTo>
                    <a:pt x="416222" y="98601"/>
                  </a:lnTo>
                  <a:cubicBezTo>
                    <a:pt x="408397" y="93265"/>
                    <a:pt x="399887" y="89010"/>
                    <a:pt x="390924" y="85951"/>
                  </a:cubicBezTo>
                  <a:cubicBezTo>
                    <a:pt x="374733" y="79627"/>
                    <a:pt x="365056" y="76022"/>
                    <a:pt x="361261" y="74314"/>
                  </a:cubicBezTo>
                  <a:lnTo>
                    <a:pt x="357846" y="72733"/>
                  </a:lnTo>
                  <a:lnTo>
                    <a:pt x="356454" y="69065"/>
                  </a:lnTo>
                  <a:cubicBezTo>
                    <a:pt x="349750" y="43450"/>
                    <a:pt x="344691" y="25551"/>
                    <a:pt x="341339" y="15812"/>
                  </a:cubicBezTo>
                  <a:lnTo>
                    <a:pt x="262597" y="15812"/>
                  </a:lnTo>
                  <a:cubicBezTo>
                    <a:pt x="260574" y="22642"/>
                    <a:pt x="258233" y="30927"/>
                    <a:pt x="255767" y="40477"/>
                  </a:cubicBezTo>
                  <a:cubicBezTo>
                    <a:pt x="252605" y="52368"/>
                    <a:pt x="248494" y="67483"/>
                    <a:pt x="247039" y="72100"/>
                  </a:cubicBezTo>
                  <a:lnTo>
                    <a:pt x="245395" y="77413"/>
                  </a:lnTo>
                  <a:lnTo>
                    <a:pt x="239892" y="77413"/>
                  </a:lnTo>
                  <a:cubicBezTo>
                    <a:pt x="238184" y="77413"/>
                    <a:pt x="229077" y="79374"/>
                    <a:pt x="183603" y="99233"/>
                  </a:cubicBezTo>
                  <a:lnTo>
                    <a:pt x="179429" y="101067"/>
                  </a:lnTo>
                  <a:lnTo>
                    <a:pt x="175887" y="98664"/>
                  </a:lnTo>
                  <a:cubicBezTo>
                    <a:pt x="160909" y="88053"/>
                    <a:pt x="145038" y="78763"/>
                    <a:pt x="128453" y="70899"/>
                  </a:cubicBezTo>
                  <a:cubicBezTo>
                    <a:pt x="94047" y="104546"/>
                    <a:pt x="78552" y="120863"/>
                    <a:pt x="71847" y="128642"/>
                  </a:cubicBezTo>
                  <a:cubicBezTo>
                    <a:pt x="82260" y="143775"/>
                    <a:pt x="91662" y="159579"/>
                    <a:pt x="99992" y="175950"/>
                  </a:cubicBezTo>
                  <a:lnTo>
                    <a:pt x="102269" y="180188"/>
                  </a:lnTo>
                  <a:lnTo>
                    <a:pt x="99549" y="184172"/>
                  </a:lnTo>
                  <a:cubicBezTo>
                    <a:pt x="93979" y="192851"/>
                    <a:pt x="89296" y="202068"/>
                    <a:pt x="85572" y="211684"/>
                  </a:cubicBezTo>
                  <a:cubicBezTo>
                    <a:pt x="79247" y="227116"/>
                    <a:pt x="74504" y="236983"/>
                    <a:pt x="71658" y="242232"/>
                  </a:cubicBezTo>
                  <a:lnTo>
                    <a:pt x="69760" y="245711"/>
                  </a:lnTo>
                  <a:lnTo>
                    <a:pt x="65839" y="246217"/>
                  </a:lnTo>
                  <a:cubicBezTo>
                    <a:pt x="56507" y="247659"/>
                    <a:pt x="47292" y="249773"/>
                    <a:pt x="38264" y="252541"/>
                  </a:cubicBezTo>
                  <a:cubicBezTo>
                    <a:pt x="28650" y="255324"/>
                    <a:pt x="21314" y="257411"/>
                    <a:pt x="16064" y="258866"/>
                  </a:cubicBezTo>
                  <a:lnTo>
                    <a:pt x="16064" y="338999"/>
                  </a:lnTo>
                  <a:cubicBezTo>
                    <a:pt x="21820" y="340390"/>
                    <a:pt x="29536" y="342540"/>
                    <a:pt x="39529" y="345323"/>
                  </a:cubicBezTo>
                  <a:cubicBezTo>
                    <a:pt x="49083" y="348043"/>
                    <a:pt x="58800" y="350156"/>
                    <a:pt x="68622" y="351648"/>
                  </a:cubicBezTo>
                  <a:lnTo>
                    <a:pt x="74567" y="352407"/>
                  </a:lnTo>
                  <a:lnTo>
                    <a:pt x="75452" y="358352"/>
                  </a:lnTo>
                  <a:cubicBezTo>
                    <a:pt x="77200" y="368796"/>
                    <a:pt x="80327" y="378962"/>
                    <a:pt x="84750" y="388583"/>
                  </a:cubicBezTo>
                  <a:cubicBezTo>
                    <a:pt x="94679" y="410593"/>
                    <a:pt x="96893" y="416222"/>
                    <a:pt x="97399" y="418625"/>
                  </a:cubicBezTo>
                  <a:lnTo>
                    <a:pt x="98537" y="421977"/>
                  </a:lnTo>
                  <a:lnTo>
                    <a:pt x="96766" y="425076"/>
                  </a:lnTo>
                  <a:cubicBezTo>
                    <a:pt x="80259" y="453411"/>
                    <a:pt x="73555" y="466566"/>
                    <a:pt x="70836" y="472637"/>
                  </a:cubicBezTo>
                  <a:cubicBezTo>
                    <a:pt x="104672" y="506980"/>
                    <a:pt x="120420" y="521527"/>
                    <a:pt x="127757" y="527345"/>
                  </a:cubicBezTo>
                  <a:cubicBezTo>
                    <a:pt x="132627" y="524815"/>
                    <a:pt x="139584" y="521021"/>
                    <a:pt x="148628" y="515139"/>
                  </a:cubicBezTo>
                  <a:cubicBezTo>
                    <a:pt x="157902" y="509154"/>
                    <a:pt x="167888" y="504351"/>
                    <a:pt x="178354" y="500845"/>
                  </a:cubicBezTo>
                  <a:lnTo>
                    <a:pt x="181959" y="499770"/>
                  </a:lnTo>
                  <a:lnTo>
                    <a:pt x="185058" y="501857"/>
                  </a:lnTo>
                  <a:cubicBezTo>
                    <a:pt x="186196" y="502489"/>
                    <a:pt x="195240" y="506727"/>
                    <a:pt x="240019" y="526460"/>
                  </a:cubicBezTo>
                  <a:lnTo>
                    <a:pt x="243054" y="527788"/>
                  </a:lnTo>
                  <a:lnTo>
                    <a:pt x="244193" y="530887"/>
                  </a:lnTo>
                  <a:cubicBezTo>
                    <a:pt x="247661" y="540971"/>
                    <a:pt x="250512" y="551258"/>
                    <a:pt x="252731" y="561688"/>
                  </a:cubicBezTo>
                  <a:cubicBezTo>
                    <a:pt x="254324" y="569600"/>
                    <a:pt x="256437" y="577392"/>
                    <a:pt x="259056" y="5850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66"/>
          <p:cNvGrpSpPr/>
          <p:nvPr/>
        </p:nvGrpSpPr>
        <p:grpSpPr>
          <a:xfrm>
            <a:off x="1501537" y="564523"/>
            <a:ext cx="956188" cy="545852"/>
            <a:chOff x="1392087" y="1008473"/>
            <a:chExt cx="956188" cy="545852"/>
          </a:xfrm>
        </p:grpSpPr>
        <p:sp>
          <p:nvSpPr>
            <p:cNvPr descr="Public Cloud &#10;" id="832" name="Google Shape;832;p66"/>
            <p:cNvSpPr/>
            <p:nvPr/>
          </p:nvSpPr>
          <p:spPr>
            <a:xfrm>
              <a:off x="1392087" y="1008473"/>
              <a:ext cx="600835" cy="343425"/>
            </a:xfrm>
            <a:custGeom>
              <a:rect b="b" l="l" r="r" t="t"/>
              <a:pathLst>
                <a:path extrusionOk="0" h="343425" w="600835">
                  <a:moveTo>
                    <a:pt x="387848" y="15875"/>
                  </a:moveTo>
                  <a:lnTo>
                    <a:pt x="390694" y="15875"/>
                  </a:lnTo>
                  <a:cubicBezTo>
                    <a:pt x="448185" y="17266"/>
                    <a:pt x="495936" y="66472"/>
                    <a:pt x="501754" y="130224"/>
                  </a:cubicBezTo>
                  <a:lnTo>
                    <a:pt x="502956" y="143252"/>
                  </a:lnTo>
                  <a:lnTo>
                    <a:pt x="515985" y="144517"/>
                  </a:lnTo>
                  <a:cubicBezTo>
                    <a:pt x="555893" y="148312"/>
                    <a:pt x="586188" y="188789"/>
                    <a:pt x="584986" y="237299"/>
                  </a:cubicBezTo>
                  <a:cubicBezTo>
                    <a:pt x="583784" y="285809"/>
                    <a:pt x="549821" y="326476"/>
                    <a:pt x="509091" y="326476"/>
                  </a:cubicBezTo>
                  <a:lnTo>
                    <a:pt x="496821" y="326476"/>
                  </a:lnTo>
                  <a:cubicBezTo>
                    <a:pt x="467918" y="326476"/>
                    <a:pt x="382978" y="326476"/>
                    <a:pt x="300442" y="327045"/>
                  </a:cubicBezTo>
                  <a:cubicBezTo>
                    <a:pt x="217906" y="327614"/>
                    <a:pt x="131639" y="327678"/>
                    <a:pt x="102293" y="327678"/>
                  </a:cubicBezTo>
                  <a:lnTo>
                    <a:pt x="92363" y="327678"/>
                  </a:lnTo>
                  <a:cubicBezTo>
                    <a:pt x="52075" y="326602"/>
                    <a:pt x="14887" y="288339"/>
                    <a:pt x="15835" y="249000"/>
                  </a:cubicBezTo>
                  <a:cubicBezTo>
                    <a:pt x="16823" y="209758"/>
                    <a:pt x="48746" y="178366"/>
                    <a:pt x="87999" y="178038"/>
                  </a:cubicBezTo>
                  <a:lnTo>
                    <a:pt x="89833" y="178038"/>
                  </a:lnTo>
                  <a:cubicBezTo>
                    <a:pt x="95862" y="178115"/>
                    <a:pt x="101856" y="178966"/>
                    <a:pt x="107668" y="180567"/>
                  </a:cubicBezTo>
                  <a:lnTo>
                    <a:pt x="123859" y="185058"/>
                  </a:lnTo>
                  <a:lnTo>
                    <a:pt x="127338" y="168614"/>
                  </a:lnTo>
                  <a:cubicBezTo>
                    <a:pt x="136664" y="124728"/>
                    <a:pt x="175194" y="93190"/>
                    <a:pt x="220057" y="92719"/>
                  </a:cubicBezTo>
                  <a:lnTo>
                    <a:pt x="222333" y="92719"/>
                  </a:lnTo>
                  <a:cubicBezTo>
                    <a:pt x="235658" y="93005"/>
                    <a:pt x="248768" y="96131"/>
                    <a:pt x="260787" y="101889"/>
                  </a:cubicBezTo>
                  <a:lnTo>
                    <a:pt x="276219" y="109416"/>
                  </a:lnTo>
                  <a:lnTo>
                    <a:pt x="282544" y="93414"/>
                  </a:lnTo>
                  <a:cubicBezTo>
                    <a:pt x="300695" y="46359"/>
                    <a:pt x="341995" y="15875"/>
                    <a:pt x="387848" y="15875"/>
                  </a:cubicBezTo>
                  <a:moveTo>
                    <a:pt x="387848" y="63"/>
                  </a:moveTo>
                  <a:cubicBezTo>
                    <a:pt x="334152" y="63"/>
                    <a:pt x="287667" y="36177"/>
                    <a:pt x="267681" y="87785"/>
                  </a:cubicBezTo>
                  <a:cubicBezTo>
                    <a:pt x="253654" y="81031"/>
                    <a:pt x="238341" y="77365"/>
                    <a:pt x="222776" y="77034"/>
                  </a:cubicBezTo>
                  <a:lnTo>
                    <a:pt x="220057" y="77034"/>
                  </a:lnTo>
                  <a:cubicBezTo>
                    <a:pt x="167607" y="77270"/>
                    <a:pt x="122491" y="114208"/>
                    <a:pt x="111906" y="165578"/>
                  </a:cubicBezTo>
                  <a:cubicBezTo>
                    <a:pt x="104812" y="163637"/>
                    <a:pt x="97503" y="162596"/>
                    <a:pt x="90149" y="162479"/>
                  </a:cubicBezTo>
                  <a:lnTo>
                    <a:pt x="87999" y="162479"/>
                  </a:lnTo>
                  <a:cubicBezTo>
                    <a:pt x="40266" y="162767"/>
                    <a:pt x="1353" y="200841"/>
                    <a:pt x="24" y="248557"/>
                  </a:cubicBezTo>
                  <a:cubicBezTo>
                    <a:pt x="-1178" y="297446"/>
                    <a:pt x="43347" y="342098"/>
                    <a:pt x="91983" y="343426"/>
                  </a:cubicBezTo>
                  <a:lnTo>
                    <a:pt x="102293" y="343426"/>
                  </a:lnTo>
                  <a:cubicBezTo>
                    <a:pt x="160858" y="343426"/>
                    <a:pt x="438951" y="342224"/>
                    <a:pt x="496821" y="342224"/>
                  </a:cubicBezTo>
                  <a:lnTo>
                    <a:pt x="509091" y="342224"/>
                  </a:lnTo>
                  <a:cubicBezTo>
                    <a:pt x="558486" y="342224"/>
                    <a:pt x="599469" y="295612"/>
                    <a:pt x="600798" y="237552"/>
                  </a:cubicBezTo>
                  <a:cubicBezTo>
                    <a:pt x="602189" y="180631"/>
                    <a:pt x="565253" y="133259"/>
                    <a:pt x="517503" y="128706"/>
                  </a:cubicBezTo>
                  <a:cubicBezTo>
                    <a:pt x="511178" y="57680"/>
                    <a:pt x="457545" y="1581"/>
                    <a:pt x="391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6"/>
            <p:cNvSpPr/>
            <p:nvPr/>
          </p:nvSpPr>
          <p:spPr>
            <a:xfrm>
              <a:off x="1747375" y="1286425"/>
              <a:ext cx="600900" cy="267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</a:rPr>
                <a:t>CRM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834" name="Google Shape;834;p66"/>
          <p:cNvGrpSpPr/>
          <p:nvPr/>
        </p:nvGrpSpPr>
        <p:grpSpPr>
          <a:xfrm>
            <a:off x="1544487" y="1160873"/>
            <a:ext cx="956188" cy="545852"/>
            <a:chOff x="1392087" y="1008473"/>
            <a:chExt cx="956188" cy="545852"/>
          </a:xfrm>
        </p:grpSpPr>
        <p:sp>
          <p:nvSpPr>
            <p:cNvPr descr="Public Cloud &#10;" id="835" name="Google Shape;835;p66"/>
            <p:cNvSpPr/>
            <p:nvPr/>
          </p:nvSpPr>
          <p:spPr>
            <a:xfrm>
              <a:off x="1392087" y="1008473"/>
              <a:ext cx="600835" cy="343425"/>
            </a:xfrm>
            <a:custGeom>
              <a:rect b="b" l="l" r="r" t="t"/>
              <a:pathLst>
                <a:path extrusionOk="0" h="343425" w="600835">
                  <a:moveTo>
                    <a:pt x="387848" y="15875"/>
                  </a:moveTo>
                  <a:lnTo>
                    <a:pt x="390694" y="15875"/>
                  </a:lnTo>
                  <a:cubicBezTo>
                    <a:pt x="448185" y="17266"/>
                    <a:pt x="495936" y="66472"/>
                    <a:pt x="501754" y="130224"/>
                  </a:cubicBezTo>
                  <a:lnTo>
                    <a:pt x="502956" y="143252"/>
                  </a:lnTo>
                  <a:lnTo>
                    <a:pt x="515985" y="144517"/>
                  </a:lnTo>
                  <a:cubicBezTo>
                    <a:pt x="555893" y="148312"/>
                    <a:pt x="586188" y="188789"/>
                    <a:pt x="584986" y="237299"/>
                  </a:cubicBezTo>
                  <a:cubicBezTo>
                    <a:pt x="583784" y="285809"/>
                    <a:pt x="549821" y="326476"/>
                    <a:pt x="509091" y="326476"/>
                  </a:cubicBezTo>
                  <a:lnTo>
                    <a:pt x="496821" y="326476"/>
                  </a:lnTo>
                  <a:cubicBezTo>
                    <a:pt x="467918" y="326476"/>
                    <a:pt x="382978" y="326476"/>
                    <a:pt x="300442" y="327045"/>
                  </a:cubicBezTo>
                  <a:cubicBezTo>
                    <a:pt x="217906" y="327614"/>
                    <a:pt x="131639" y="327678"/>
                    <a:pt x="102293" y="327678"/>
                  </a:cubicBezTo>
                  <a:lnTo>
                    <a:pt x="92363" y="327678"/>
                  </a:lnTo>
                  <a:cubicBezTo>
                    <a:pt x="52075" y="326602"/>
                    <a:pt x="14887" y="288339"/>
                    <a:pt x="15835" y="249000"/>
                  </a:cubicBezTo>
                  <a:cubicBezTo>
                    <a:pt x="16823" y="209758"/>
                    <a:pt x="48746" y="178366"/>
                    <a:pt x="87999" y="178038"/>
                  </a:cubicBezTo>
                  <a:lnTo>
                    <a:pt x="89833" y="178038"/>
                  </a:lnTo>
                  <a:cubicBezTo>
                    <a:pt x="95862" y="178115"/>
                    <a:pt x="101856" y="178966"/>
                    <a:pt x="107668" y="180567"/>
                  </a:cubicBezTo>
                  <a:lnTo>
                    <a:pt x="123859" y="185058"/>
                  </a:lnTo>
                  <a:lnTo>
                    <a:pt x="127338" y="168614"/>
                  </a:lnTo>
                  <a:cubicBezTo>
                    <a:pt x="136664" y="124728"/>
                    <a:pt x="175194" y="93190"/>
                    <a:pt x="220057" y="92719"/>
                  </a:cubicBezTo>
                  <a:lnTo>
                    <a:pt x="222333" y="92719"/>
                  </a:lnTo>
                  <a:cubicBezTo>
                    <a:pt x="235658" y="93005"/>
                    <a:pt x="248768" y="96131"/>
                    <a:pt x="260787" y="101889"/>
                  </a:cubicBezTo>
                  <a:lnTo>
                    <a:pt x="276219" y="109416"/>
                  </a:lnTo>
                  <a:lnTo>
                    <a:pt x="282544" y="93414"/>
                  </a:lnTo>
                  <a:cubicBezTo>
                    <a:pt x="300695" y="46359"/>
                    <a:pt x="341995" y="15875"/>
                    <a:pt x="387848" y="15875"/>
                  </a:cubicBezTo>
                  <a:moveTo>
                    <a:pt x="387848" y="63"/>
                  </a:moveTo>
                  <a:cubicBezTo>
                    <a:pt x="334152" y="63"/>
                    <a:pt x="287667" y="36177"/>
                    <a:pt x="267681" y="87785"/>
                  </a:cubicBezTo>
                  <a:cubicBezTo>
                    <a:pt x="253654" y="81031"/>
                    <a:pt x="238341" y="77365"/>
                    <a:pt x="222776" y="77034"/>
                  </a:cubicBezTo>
                  <a:lnTo>
                    <a:pt x="220057" y="77034"/>
                  </a:lnTo>
                  <a:cubicBezTo>
                    <a:pt x="167607" y="77270"/>
                    <a:pt x="122491" y="114208"/>
                    <a:pt x="111906" y="165578"/>
                  </a:cubicBezTo>
                  <a:cubicBezTo>
                    <a:pt x="104812" y="163637"/>
                    <a:pt x="97503" y="162596"/>
                    <a:pt x="90149" y="162479"/>
                  </a:cubicBezTo>
                  <a:lnTo>
                    <a:pt x="87999" y="162479"/>
                  </a:lnTo>
                  <a:cubicBezTo>
                    <a:pt x="40266" y="162767"/>
                    <a:pt x="1353" y="200841"/>
                    <a:pt x="24" y="248557"/>
                  </a:cubicBezTo>
                  <a:cubicBezTo>
                    <a:pt x="-1178" y="297446"/>
                    <a:pt x="43347" y="342098"/>
                    <a:pt x="91983" y="343426"/>
                  </a:cubicBezTo>
                  <a:lnTo>
                    <a:pt x="102293" y="343426"/>
                  </a:lnTo>
                  <a:cubicBezTo>
                    <a:pt x="160858" y="343426"/>
                    <a:pt x="438951" y="342224"/>
                    <a:pt x="496821" y="342224"/>
                  </a:cubicBezTo>
                  <a:lnTo>
                    <a:pt x="509091" y="342224"/>
                  </a:lnTo>
                  <a:cubicBezTo>
                    <a:pt x="558486" y="342224"/>
                    <a:pt x="599469" y="295612"/>
                    <a:pt x="600798" y="237552"/>
                  </a:cubicBezTo>
                  <a:cubicBezTo>
                    <a:pt x="602189" y="180631"/>
                    <a:pt x="565253" y="133259"/>
                    <a:pt x="517503" y="128706"/>
                  </a:cubicBezTo>
                  <a:cubicBezTo>
                    <a:pt x="511178" y="57680"/>
                    <a:pt x="457545" y="1581"/>
                    <a:pt x="391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6"/>
            <p:cNvSpPr/>
            <p:nvPr/>
          </p:nvSpPr>
          <p:spPr>
            <a:xfrm>
              <a:off x="1747375" y="1286425"/>
              <a:ext cx="600900" cy="2679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</a:rPr>
                <a:t>ERP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cxnSp>
        <p:nvCxnSpPr>
          <p:cNvPr id="837" name="Google Shape;837;p66"/>
          <p:cNvCxnSpPr/>
          <p:nvPr/>
        </p:nvCxnSpPr>
        <p:spPr>
          <a:xfrm flipH="1">
            <a:off x="707450" y="1415050"/>
            <a:ext cx="857700" cy="643200"/>
          </a:xfrm>
          <a:prstGeom prst="bentConnector3">
            <a:avLst>
              <a:gd fmla="val 10124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66"/>
          <p:cNvCxnSpPr/>
          <p:nvPr/>
        </p:nvCxnSpPr>
        <p:spPr>
          <a:xfrm flipH="1">
            <a:off x="707600" y="793300"/>
            <a:ext cx="836100" cy="666600"/>
          </a:xfrm>
          <a:prstGeom prst="bentConnector3">
            <a:avLst>
              <a:gd fmla="val 10129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>
            <p:ph type="title"/>
          </p:nvPr>
        </p:nvSpPr>
        <p:spPr>
          <a:xfrm>
            <a:off x="579809" y="107951"/>
            <a:ext cx="11001000" cy="38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End-to-end Data Lifecycle</a:t>
            </a:r>
            <a:endParaRPr/>
          </a:p>
        </p:txBody>
      </p:sp>
      <p:pic>
        <p:nvPicPr>
          <p:cNvPr id="845" name="Google Shape;8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00" y="496088"/>
            <a:ext cx="11045850" cy="620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Mware White 16x9 (2021-Q2-v1)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VMware">
      <a:dk1>
        <a:srgbClr val="717074"/>
      </a:dk1>
      <a:lt1>
        <a:srgbClr val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